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4"/>
    <p:sldMasterId id="2147483687" r:id="rId5"/>
    <p:sldMasterId id="2147483718" r:id="rId6"/>
    <p:sldMasterId id="2147483743" r:id="rId7"/>
    <p:sldMasterId id="2147483768" r:id="rId8"/>
    <p:sldMasterId id="2147483780" r:id="rId9"/>
  </p:sldMasterIdLst>
  <p:notesMasterIdLst>
    <p:notesMasterId r:id="rId40"/>
  </p:notesMasterIdLst>
  <p:sldIdLst>
    <p:sldId id="256" r:id="rId10"/>
    <p:sldId id="299" r:id="rId11"/>
    <p:sldId id="289" r:id="rId12"/>
    <p:sldId id="295" r:id="rId13"/>
    <p:sldId id="298" r:id="rId14"/>
    <p:sldId id="297" r:id="rId15"/>
    <p:sldId id="291" r:id="rId16"/>
    <p:sldId id="290" r:id="rId17"/>
    <p:sldId id="292" r:id="rId18"/>
    <p:sldId id="293" r:id="rId19"/>
    <p:sldId id="260" r:id="rId20"/>
    <p:sldId id="257" r:id="rId21"/>
    <p:sldId id="258" r:id="rId22"/>
    <p:sldId id="301" r:id="rId23"/>
    <p:sldId id="300" r:id="rId24"/>
    <p:sldId id="263" r:id="rId25"/>
    <p:sldId id="273" r:id="rId26"/>
    <p:sldId id="266" r:id="rId27"/>
    <p:sldId id="282" r:id="rId28"/>
    <p:sldId id="277" r:id="rId29"/>
    <p:sldId id="265" r:id="rId30"/>
    <p:sldId id="270" r:id="rId31"/>
    <p:sldId id="303" r:id="rId32"/>
    <p:sldId id="302" r:id="rId33"/>
    <p:sldId id="259" r:id="rId34"/>
    <p:sldId id="262" r:id="rId35"/>
    <p:sldId id="306" r:id="rId36"/>
    <p:sldId id="294" r:id="rId37"/>
    <p:sldId id="304" r:id="rId38"/>
    <p:sldId id="296"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Century Gothic" panose="020B0502020202020204" pitchFamily="34" charset="0"/>
      <p:regular r:id="rId47"/>
      <p:bold r:id="rId48"/>
      <p:italic r:id="rId49"/>
      <p:boldItalic r:id="rId50"/>
    </p:embeddedFont>
    <p:embeddedFont>
      <p:font typeface="Fira Sans Extra Condensed Medium" panose="020B0604020202020204" charset="0"/>
      <p:regular r:id="rId51"/>
      <p:bold r:id="rId52"/>
      <p:italic r:id="rId53"/>
      <p:boldItalic r:id="rId54"/>
    </p:embeddedFont>
    <p:embeddedFont>
      <p:font typeface="Garamond" panose="02020404030301010803" pitchFamily="18" charset="0"/>
      <p:regular r:id="rId55"/>
      <p:bold r:id="rId56"/>
      <p:italic r:id="rId57"/>
    </p:embeddedFont>
    <p:embeddedFont>
      <p:font typeface="Gill Sans MT" panose="020B0502020104020203" pitchFamily="34" charset="0"/>
      <p:regular r:id="rId58"/>
      <p:bold r:id="rId59"/>
      <p:italic r:id="rId60"/>
      <p:boldItalic r:id="rId61"/>
    </p:embeddedFont>
    <p:embeddedFont>
      <p:font typeface="Roboto" panose="02000000000000000000" pitchFamily="2" charset="0"/>
      <p:regular r:id="rId62"/>
      <p:bold r:id="rId63"/>
      <p:italic r:id="rId64"/>
      <p:boldItalic r:id="rId65"/>
    </p:embeddedFont>
    <p:embeddedFont>
      <p:font typeface="Tw Cen MT" panose="020B0602020104020603" pitchFamily="34" charset="0"/>
      <p:regular r:id="rId66"/>
      <p:bold r:id="rId67"/>
      <p:italic r:id="rId68"/>
      <p:boldItalic r:id="rId69"/>
    </p:embeddedFont>
    <p:embeddedFont>
      <p:font typeface="Tw Cen MT Condensed" panose="020B0606020104020203" pitchFamily="34" charset="0"/>
      <p:regular r:id="rId70"/>
      <p:bold r:id="rId71"/>
    </p:embeddedFont>
    <p:embeddedFont>
      <p:font typeface="Wingdings 2" panose="05020102010507070707" pitchFamily="18" charset="2"/>
      <p:regular r:id="rId72"/>
    </p:embeddedFont>
    <p:embeddedFont>
      <p:font typeface="Wingdings 3" panose="05040102010807070707" pitchFamily="18" charset="2"/>
      <p:regular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450" autoAdjust="0"/>
  </p:normalViewPr>
  <p:slideViewPr>
    <p:cSldViewPr snapToGrid="0">
      <p:cViewPr varScale="1">
        <p:scale>
          <a:sx n="103" d="100"/>
          <a:sy n="103" d="100"/>
        </p:scale>
        <p:origin x="133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font" Target="fonts/font28.fntdata"/><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74"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font" Target="fonts/font21.fntdata"/><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font" Target="fonts/font29.fntdata"/><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font" Target="fonts/font11.fntdata"/><Relationship Id="rId72" Type="http://schemas.openxmlformats.org/officeDocument/2006/relationships/font" Target="fonts/font32.fntdata"/><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font" Target="fonts/font27.fntdata"/><Relationship Id="rId20" Type="http://schemas.openxmlformats.org/officeDocument/2006/relationships/slide" Target="slides/slide11.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font" Target="fonts/font30.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73" Type="http://schemas.openxmlformats.org/officeDocument/2006/relationships/font" Target="fonts/font33.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font" Target="fonts/font10.fntdata"/><Relationship Id="rId55" Type="http://schemas.openxmlformats.org/officeDocument/2006/relationships/font" Target="fonts/font15.fntdata"/><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font" Target="fonts/font31.fntdata"/><Relationship Id="rId2" Type="http://schemas.openxmlformats.org/officeDocument/2006/relationships/customXml" Target="../customXml/item2.xml"/><Relationship Id="rId29" Type="http://schemas.openxmlformats.org/officeDocument/2006/relationships/slide" Target="slides/slide20.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985A20-20B6-4460-AC8D-A431EEC92451}"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C3CF9C02-568C-487F-89EA-5F7067E28BB3}">
      <dgm:prSet/>
      <dgm:spPr/>
      <dgm:t>
        <a:bodyPr/>
        <a:lstStyle/>
        <a:p>
          <a:pPr>
            <a:lnSpc>
              <a:spcPct val="100000"/>
            </a:lnSpc>
          </a:pPr>
          <a:r>
            <a:rPr lang="en-US" dirty="0"/>
            <a:t>A fashion e-commerce site called </a:t>
          </a:r>
          <a:r>
            <a:rPr lang="en-US" dirty="0" err="1"/>
            <a:t>ShopeEase</a:t>
          </a:r>
          <a:r>
            <a:rPr lang="en-US" dirty="0"/>
            <a:t> has a huge selection of clothes and accessories for Men's, Women's, and Children's wear.</a:t>
          </a:r>
        </a:p>
      </dgm:t>
    </dgm:pt>
    <dgm:pt modelId="{4FAF0CE7-D803-4940-96CA-E0B255F4851E}" type="parTrans" cxnId="{FAEFDB34-0B2F-4193-8223-ACEF2AE5CA43}">
      <dgm:prSet/>
      <dgm:spPr/>
      <dgm:t>
        <a:bodyPr/>
        <a:lstStyle/>
        <a:p>
          <a:endParaRPr lang="en-US"/>
        </a:p>
      </dgm:t>
    </dgm:pt>
    <dgm:pt modelId="{297FF6F0-6615-4868-8F7B-E93A9E186477}" type="sibTrans" cxnId="{FAEFDB34-0B2F-4193-8223-ACEF2AE5CA43}">
      <dgm:prSet/>
      <dgm:spPr/>
      <dgm:t>
        <a:bodyPr/>
        <a:lstStyle/>
        <a:p>
          <a:pPr>
            <a:lnSpc>
              <a:spcPct val="100000"/>
            </a:lnSpc>
          </a:pPr>
          <a:endParaRPr lang="en-US"/>
        </a:p>
      </dgm:t>
    </dgm:pt>
    <dgm:pt modelId="{724A1F03-0236-430B-B810-08B330E73829}">
      <dgm:prSet custT="1"/>
      <dgm:spPr/>
      <dgm:t>
        <a:bodyPr/>
        <a:lstStyle/>
        <a:p>
          <a:pPr>
            <a:lnSpc>
              <a:spcPct val="100000"/>
            </a:lnSpc>
          </a:pPr>
          <a:r>
            <a:rPr lang="en-US" sz="1100" dirty="0" err="1"/>
            <a:t>ShopeEase</a:t>
          </a:r>
          <a:r>
            <a:rPr lang="en-US" sz="1100" dirty="0"/>
            <a:t> seeks to improve all aspects of the user experience by offering a visually appealing and intuitive interface that makes it simple for customers to browse and find the products they want. </a:t>
          </a:r>
        </a:p>
      </dgm:t>
    </dgm:pt>
    <dgm:pt modelId="{8318C17D-6941-4B42-A2AD-AB466F41978E}" type="parTrans" cxnId="{CA883137-BB79-40EF-9E6C-8F7DC472BDA9}">
      <dgm:prSet/>
      <dgm:spPr/>
      <dgm:t>
        <a:bodyPr/>
        <a:lstStyle/>
        <a:p>
          <a:endParaRPr lang="en-US"/>
        </a:p>
      </dgm:t>
    </dgm:pt>
    <dgm:pt modelId="{31EDD6E4-D8A5-4C09-BA17-22DFD9BC2315}" type="sibTrans" cxnId="{CA883137-BB79-40EF-9E6C-8F7DC472BDA9}">
      <dgm:prSet/>
      <dgm:spPr/>
      <dgm:t>
        <a:bodyPr/>
        <a:lstStyle/>
        <a:p>
          <a:endParaRPr lang="en-US"/>
        </a:p>
      </dgm:t>
    </dgm:pt>
    <dgm:pt modelId="{7D360FAC-70FF-48CF-85C3-F897004E8263}" type="pres">
      <dgm:prSet presAssocID="{E6985A20-20B6-4460-AC8D-A431EEC92451}" presName="root" presStyleCnt="0">
        <dgm:presLayoutVars>
          <dgm:dir/>
          <dgm:resizeHandles val="exact"/>
        </dgm:presLayoutVars>
      </dgm:prSet>
      <dgm:spPr/>
    </dgm:pt>
    <dgm:pt modelId="{C13E94D9-E006-4AF0-A695-1909E5A81887}" type="pres">
      <dgm:prSet presAssocID="{E6985A20-20B6-4460-AC8D-A431EEC92451}" presName="container" presStyleCnt="0">
        <dgm:presLayoutVars>
          <dgm:dir/>
          <dgm:resizeHandles val="exact"/>
        </dgm:presLayoutVars>
      </dgm:prSet>
      <dgm:spPr/>
    </dgm:pt>
    <dgm:pt modelId="{C3025E92-2B59-422B-8576-D9C2A2B620E1}" type="pres">
      <dgm:prSet presAssocID="{C3CF9C02-568C-487F-89EA-5F7067E28BB3}" presName="compNode" presStyleCnt="0"/>
      <dgm:spPr/>
    </dgm:pt>
    <dgm:pt modelId="{D5C44257-0F56-4A35-A05E-D316AEF679B4}" type="pres">
      <dgm:prSet presAssocID="{C3CF9C02-568C-487F-89EA-5F7067E28BB3}" presName="iconBgRect" presStyleLbl="bgShp" presStyleIdx="0" presStyleCnt="2" custLinFactY="-100000" custLinFactNeighborX="19919" custLinFactNeighborY="-127097"/>
      <dgm:spPr/>
    </dgm:pt>
    <dgm:pt modelId="{204EA0A6-84A0-4F32-803C-160B68696F91}" type="pres">
      <dgm:prSet presAssocID="{C3CF9C02-568C-487F-89EA-5F7067E28BB3}" presName="iconRect" presStyleLbl="node1" presStyleIdx="0" presStyleCnt="2" custLinFactY="-193619" custLinFactNeighborX="21546" custLinFactNeighborY="-2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Japanese Dolls"/>
        </a:ext>
      </dgm:extLst>
    </dgm:pt>
    <dgm:pt modelId="{1223E1B7-C75A-45BF-9965-8D270F4F21AC}" type="pres">
      <dgm:prSet presAssocID="{C3CF9C02-568C-487F-89EA-5F7067E28BB3}" presName="spaceRect" presStyleCnt="0"/>
      <dgm:spPr/>
    </dgm:pt>
    <dgm:pt modelId="{AF34F367-A0A2-4449-9D58-D69029FBAFCC}" type="pres">
      <dgm:prSet presAssocID="{C3CF9C02-568C-487F-89EA-5F7067E28BB3}" presName="textRect" presStyleLbl="revTx" presStyleIdx="0" presStyleCnt="2" custScaleX="157944" custScaleY="186644" custLinFactX="23342" custLinFactY="-98345" custLinFactNeighborX="100000" custLinFactNeighborY="-100000">
        <dgm:presLayoutVars>
          <dgm:chMax val="1"/>
          <dgm:chPref val="1"/>
        </dgm:presLayoutVars>
      </dgm:prSet>
      <dgm:spPr/>
    </dgm:pt>
    <dgm:pt modelId="{6BC411F7-AC6D-4E7A-8796-48797B254806}" type="pres">
      <dgm:prSet presAssocID="{297FF6F0-6615-4868-8F7B-E93A9E186477}" presName="sibTrans" presStyleLbl="sibTrans2D1" presStyleIdx="0" presStyleCnt="0"/>
      <dgm:spPr/>
    </dgm:pt>
    <dgm:pt modelId="{16F4E329-D095-4BCC-802A-09432B50A110}" type="pres">
      <dgm:prSet presAssocID="{724A1F03-0236-430B-B810-08B330E73829}" presName="compNode" presStyleCnt="0"/>
      <dgm:spPr/>
    </dgm:pt>
    <dgm:pt modelId="{4AA091EC-FD12-4AD9-80AE-E4C11FA6805E}" type="pres">
      <dgm:prSet presAssocID="{724A1F03-0236-430B-B810-08B330E73829}" presName="iconBgRect" presStyleLbl="bgShp" presStyleIdx="1" presStyleCnt="2" custScaleX="94906" custLinFactX="-200000" custLinFactY="22318" custLinFactNeighborX="-250826" custLinFactNeighborY="100000"/>
      <dgm:spPr/>
    </dgm:pt>
    <dgm:pt modelId="{37E5488D-2A95-4D54-83FF-4E6DBA29DCA2}" type="pres">
      <dgm:prSet presAssocID="{724A1F03-0236-430B-B810-08B330E73829}" presName="iconRect" presStyleLbl="node1" presStyleIdx="1" presStyleCnt="2" custScaleX="100000" custLinFactX="-377286" custLinFactY="100000" custLinFactNeighborX="-400000" custLinFactNeighborY="11089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aptop"/>
        </a:ext>
      </dgm:extLst>
    </dgm:pt>
    <dgm:pt modelId="{B5C1C6D5-0DB8-4928-8A99-1464D0F33B21}" type="pres">
      <dgm:prSet presAssocID="{724A1F03-0236-430B-B810-08B330E73829}" presName="spaceRect" presStyleCnt="0"/>
      <dgm:spPr/>
    </dgm:pt>
    <dgm:pt modelId="{125B1DA6-4AB6-4F0D-B208-26413BA122AC}" type="pres">
      <dgm:prSet presAssocID="{724A1F03-0236-430B-B810-08B330E73829}" presName="textRect" presStyleLbl="revTx" presStyleIdx="1" presStyleCnt="2" custScaleX="157070" custScaleY="277042" custLinFactY="45828" custLinFactNeighborX="-72456" custLinFactNeighborY="100000">
        <dgm:presLayoutVars>
          <dgm:chMax val="1"/>
          <dgm:chPref val="1"/>
        </dgm:presLayoutVars>
      </dgm:prSet>
      <dgm:spPr/>
    </dgm:pt>
  </dgm:ptLst>
  <dgm:cxnLst>
    <dgm:cxn modelId="{FAEFDB34-0B2F-4193-8223-ACEF2AE5CA43}" srcId="{E6985A20-20B6-4460-AC8D-A431EEC92451}" destId="{C3CF9C02-568C-487F-89EA-5F7067E28BB3}" srcOrd="0" destOrd="0" parTransId="{4FAF0CE7-D803-4940-96CA-E0B255F4851E}" sibTransId="{297FF6F0-6615-4868-8F7B-E93A9E186477}"/>
    <dgm:cxn modelId="{CA883137-BB79-40EF-9E6C-8F7DC472BDA9}" srcId="{E6985A20-20B6-4460-AC8D-A431EEC92451}" destId="{724A1F03-0236-430B-B810-08B330E73829}" srcOrd="1" destOrd="0" parTransId="{8318C17D-6941-4B42-A2AD-AB466F41978E}" sibTransId="{31EDD6E4-D8A5-4C09-BA17-22DFD9BC2315}"/>
    <dgm:cxn modelId="{F6498697-500E-402B-969A-43F38DF1B6AF}" type="presOf" srcId="{724A1F03-0236-430B-B810-08B330E73829}" destId="{125B1DA6-4AB6-4F0D-B208-26413BA122AC}" srcOrd="0" destOrd="0" presId="urn:microsoft.com/office/officeart/2018/2/layout/IconCircleList"/>
    <dgm:cxn modelId="{39FBC4A1-A7EE-42B0-AAAA-5C1299892461}" type="presOf" srcId="{297FF6F0-6615-4868-8F7B-E93A9E186477}" destId="{6BC411F7-AC6D-4E7A-8796-48797B254806}" srcOrd="0" destOrd="0" presId="urn:microsoft.com/office/officeart/2018/2/layout/IconCircleList"/>
    <dgm:cxn modelId="{06C878CD-52FC-46F9-AB28-BFB2CA699423}" type="presOf" srcId="{C3CF9C02-568C-487F-89EA-5F7067E28BB3}" destId="{AF34F367-A0A2-4449-9D58-D69029FBAFCC}" srcOrd="0" destOrd="0" presId="urn:microsoft.com/office/officeart/2018/2/layout/IconCircleList"/>
    <dgm:cxn modelId="{2CACA5EE-0EFA-4B8A-B3D6-86FFF7A523C9}" type="presOf" srcId="{E6985A20-20B6-4460-AC8D-A431EEC92451}" destId="{7D360FAC-70FF-48CF-85C3-F897004E8263}" srcOrd="0" destOrd="0" presId="urn:microsoft.com/office/officeart/2018/2/layout/IconCircleList"/>
    <dgm:cxn modelId="{2F076920-E355-4773-912D-A7F55512ED2B}" type="presParOf" srcId="{7D360FAC-70FF-48CF-85C3-F897004E8263}" destId="{C13E94D9-E006-4AF0-A695-1909E5A81887}" srcOrd="0" destOrd="0" presId="urn:microsoft.com/office/officeart/2018/2/layout/IconCircleList"/>
    <dgm:cxn modelId="{1F78ABBE-7C88-4D59-9668-4F561290D1E7}" type="presParOf" srcId="{C13E94D9-E006-4AF0-A695-1909E5A81887}" destId="{C3025E92-2B59-422B-8576-D9C2A2B620E1}" srcOrd="0" destOrd="0" presId="urn:microsoft.com/office/officeart/2018/2/layout/IconCircleList"/>
    <dgm:cxn modelId="{DB16A045-8A8C-4F34-87CD-138D94231CD9}" type="presParOf" srcId="{C3025E92-2B59-422B-8576-D9C2A2B620E1}" destId="{D5C44257-0F56-4A35-A05E-D316AEF679B4}" srcOrd="0" destOrd="0" presId="urn:microsoft.com/office/officeart/2018/2/layout/IconCircleList"/>
    <dgm:cxn modelId="{F7021E6E-88FE-43C1-86B1-C00AD3BB011F}" type="presParOf" srcId="{C3025E92-2B59-422B-8576-D9C2A2B620E1}" destId="{204EA0A6-84A0-4F32-803C-160B68696F91}" srcOrd="1" destOrd="0" presId="urn:microsoft.com/office/officeart/2018/2/layout/IconCircleList"/>
    <dgm:cxn modelId="{9692F418-92BF-4312-878B-3363933FC5CB}" type="presParOf" srcId="{C3025E92-2B59-422B-8576-D9C2A2B620E1}" destId="{1223E1B7-C75A-45BF-9965-8D270F4F21AC}" srcOrd="2" destOrd="0" presId="urn:microsoft.com/office/officeart/2018/2/layout/IconCircleList"/>
    <dgm:cxn modelId="{28711E79-888C-4889-8743-0308C3C8C1A2}" type="presParOf" srcId="{C3025E92-2B59-422B-8576-D9C2A2B620E1}" destId="{AF34F367-A0A2-4449-9D58-D69029FBAFCC}" srcOrd="3" destOrd="0" presId="urn:microsoft.com/office/officeart/2018/2/layout/IconCircleList"/>
    <dgm:cxn modelId="{1049F55C-8896-48B0-A110-60E5EE0E081F}" type="presParOf" srcId="{C13E94D9-E006-4AF0-A695-1909E5A81887}" destId="{6BC411F7-AC6D-4E7A-8796-48797B254806}" srcOrd="1" destOrd="0" presId="urn:microsoft.com/office/officeart/2018/2/layout/IconCircleList"/>
    <dgm:cxn modelId="{1FB50B90-2E5C-4DD2-AB0D-FE5D1713B50D}" type="presParOf" srcId="{C13E94D9-E006-4AF0-A695-1909E5A81887}" destId="{16F4E329-D095-4BCC-802A-09432B50A110}" srcOrd="2" destOrd="0" presId="urn:microsoft.com/office/officeart/2018/2/layout/IconCircleList"/>
    <dgm:cxn modelId="{4711C07F-60B1-4CD5-8396-FB09C795333A}" type="presParOf" srcId="{16F4E329-D095-4BCC-802A-09432B50A110}" destId="{4AA091EC-FD12-4AD9-80AE-E4C11FA6805E}" srcOrd="0" destOrd="0" presId="urn:microsoft.com/office/officeart/2018/2/layout/IconCircleList"/>
    <dgm:cxn modelId="{AC59ABC7-1532-41B6-AAE2-B071E13F9FD0}" type="presParOf" srcId="{16F4E329-D095-4BCC-802A-09432B50A110}" destId="{37E5488D-2A95-4D54-83FF-4E6DBA29DCA2}" srcOrd="1" destOrd="0" presId="urn:microsoft.com/office/officeart/2018/2/layout/IconCircleList"/>
    <dgm:cxn modelId="{73649944-C03D-4F36-A195-6668B1569680}" type="presParOf" srcId="{16F4E329-D095-4BCC-802A-09432B50A110}" destId="{B5C1C6D5-0DB8-4928-8A99-1464D0F33B21}" srcOrd="2" destOrd="0" presId="urn:microsoft.com/office/officeart/2018/2/layout/IconCircleList"/>
    <dgm:cxn modelId="{93240272-FD79-4260-AD8C-B715A5C59988}" type="presParOf" srcId="{16F4E329-D095-4BCC-802A-09432B50A110}" destId="{125B1DA6-4AB6-4F0D-B208-26413BA122AC}"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CFC0AF-3DF8-4D4D-AFC7-3B915DF8D06A}" type="doc">
      <dgm:prSet loTypeId="urn:microsoft.com/office/officeart/2005/8/layout/orgChart1" loCatId="hierarchy" qsTypeId="urn:microsoft.com/office/officeart/2005/8/quickstyle/simple3" qsCatId="simple" csTypeId="urn:microsoft.com/office/officeart/2005/8/colors/accent0_1" csCatId="mainScheme" phldr="1"/>
      <dgm:spPr/>
    </dgm:pt>
    <dgm:pt modelId="{89351A55-EDE1-4653-83EC-C8476989DC9E}">
      <dgm:prSet custT="1"/>
      <dgm:spPr/>
      <dgm:t>
        <a:bodyPr/>
        <a:lstStyle/>
        <a:p>
          <a:pPr marR="0" algn="ctr" rtl="0"/>
          <a:r>
            <a:rPr lang="en-GB" sz="600" dirty="0">
              <a:latin typeface="Times New Roman" panose="02020603050405020304" pitchFamily="18" charset="0"/>
              <a:cs typeface="Times New Roman" panose="02020603050405020304" pitchFamily="18" charset="0"/>
            </a:rPr>
            <a:t>Stakeholder Management</a:t>
          </a:r>
          <a:endParaRPr lang="en-US" sz="600" dirty="0">
            <a:latin typeface="Times New Roman" panose="02020603050405020304" pitchFamily="18" charset="0"/>
            <a:cs typeface="Times New Roman" panose="02020603050405020304" pitchFamily="18" charset="0"/>
          </a:endParaRPr>
        </a:p>
      </dgm:t>
    </dgm:pt>
    <dgm:pt modelId="{E54D2B85-E141-4C06-A3D3-4287E1A6BC52}" type="parTrans" cxnId="{3132DEEC-0A03-4104-9B69-F8A815140F31}">
      <dgm:prSet/>
      <dgm:spPr/>
      <dgm:t>
        <a:bodyPr/>
        <a:lstStyle/>
        <a:p>
          <a:endParaRPr lang="en-US" sz="2000">
            <a:latin typeface="Times New Roman" panose="02020603050405020304" pitchFamily="18" charset="0"/>
            <a:cs typeface="Times New Roman" panose="02020603050405020304" pitchFamily="18" charset="0"/>
          </a:endParaRPr>
        </a:p>
      </dgm:t>
    </dgm:pt>
    <dgm:pt modelId="{70069093-5614-4344-A9D4-5C00EF950C56}" type="sibTrans" cxnId="{3132DEEC-0A03-4104-9B69-F8A815140F31}">
      <dgm:prSet/>
      <dgm:spPr/>
      <dgm:t>
        <a:bodyPr/>
        <a:lstStyle/>
        <a:p>
          <a:endParaRPr lang="en-US" sz="2000">
            <a:latin typeface="Times New Roman" panose="02020603050405020304" pitchFamily="18" charset="0"/>
            <a:cs typeface="Times New Roman" panose="02020603050405020304" pitchFamily="18" charset="0"/>
          </a:endParaRPr>
        </a:p>
      </dgm:t>
    </dgm:pt>
    <dgm:pt modelId="{43953D97-AB93-4954-BBF1-5D4657FD3F3D}">
      <dgm:prSet custT="1"/>
      <dgm:spPr/>
      <dgm:t>
        <a:bodyPr/>
        <a:lstStyle/>
        <a:p>
          <a:pPr marR="0" algn="ctr" rtl="0"/>
          <a:r>
            <a:rPr lang="en-GB" sz="600" dirty="0">
              <a:latin typeface="Times New Roman" panose="02020603050405020304" pitchFamily="18" charset="0"/>
              <a:cs typeface="Times New Roman" panose="02020603050405020304" pitchFamily="18" charset="0"/>
            </a:rPr>
            <a:t>Risk Management</a:t>
          </a:r>
          <a:endParaRPr lang="en-US" sz="600" dirty="0">
            <a:latin typeface="Times New Roman" panose="02020603050405020304" pitchFamily="18" charset="0"/>
            <a:cs typeface="Times New Roman" panose="02020603050405020304" pitchFamily="18" charset="0"/>
          </a:endParaRPr>
        </a:p>
      </dgm:t>
    </dgm:pt>
    <dgm:pt modelId="{07CF971F-1758-4619-931F-470CBAE181CA}" type="parTrans" cxnId="{E707F8B2-D6F5-47C3-8401-05E4440ED68B}">
      <dgm:prSet/>
      <dgm:spPr/>
      <dgm:t>
        <a:bodyPr/>
        <a:lstStyle/>
        <a:p>
          <a:endParaRPr lang="en-US" sz="2000">
            <a:latin typeface="Times New Roman" panose="02020603050405020304" pitchFamily="18" charset="0"/>
            <a:cs typeface="Times New Roman" panose="02020603050405020304" pitchFamily="18" charset="0"/>
          </a:endParaRPr>
        </a:p>
      </dgm:t>
    </dgm:pt>
    <dgm:pt modelId="{6CA3C59D-B344-411E-B23E-57C7FBEE474F}" type="sibTrans" cxnId="{E707F8B2-D6F5-47C3-8401-05E4440ED68B}">
      <dgm:prSet/>
      <dgm:spPr/>
      <dgm:t>
        <a:bodyPr/>
        <a:lstStyle/>
        <a:p>
          <a:endParaRPr lang="en-US" sz="2000">
            <a:latin typeface="Times New Roman" panose="02020603050405020304" pitchFamily="18" charset="0"/>
            <a:cs typeface="Times New Roman" panose="02020603050405020304" pitchFamily="18" charset="0"/>
          </a:endParaRPr>
        </a:p>
      </dgm:t>
    </dgm:pt>
    <dgm:pt modelId="{9FD17F2F-E0FD-4F80-B4D2-B4C26A919FA8}">
      <dgm:prSet custT="1"/>
      <dgm:spPr/>
      <dgm:t>
        <a:bodyPr/>
        <a:lstStyle/>
        <a:p>
          <a:pPr marR="0" algn="ctr" rtl="0"/>
          <a:r>
            <a:rPr lang="en-GB" sz="600" dirty="0">
              <a:latin typeface="Times New Roman" panose="02020603050405020304" pitchFamily="18" charset="0"/>
              <a:cs typeface="Times New Roman" panose="02020603050405020304" pitchFamily="18" charset="0"/>
            </a:rPr>
            <a:t>Progress Tracking</a:t>
          </a:r>
          <a:endParaRPr lang="en-US" sz="600" dirty="0">
            <a:latin typeface="Times New Roman" panose="02020603050405020304" pitchFamily="18" charset="0"/>
            <a:cs typeface="Times New Roman" panose="02020603050405020304" pitchFamily="18" charset="0"/>
          </a:endParaRPr>
        </a:p>
      </dgm:t>
    </dgm:pt>
    <dgm:pt modelId="{65A327B1-0389-49C8-88B1-FE671ABCB516}" type="parTrans" cxnId="{309F4E49-7D78-4C6A-9A15-8D609F594E2E}">
      <dgm:prSet/>
      <dgm:spPr/>
      <dgm:t>
        <a:bodyPr/>
        <a:lstStyle/>
        <a:p>
          <a:endParaRPr lang="en-US" sz="2000">
            <a:latin typeface="Times New Roman" panose="02020603050405020304" pitchFamily="18" charset="0"/>
            <a:cs typeface="Times New Roman" panose="02020603050405020304" pitchFamily="18" charset="0"/>
          </a:endParaRPr>
        </a:p>
      </dgm:t>
    </dgm:pt>
    <dgm:pt modelId="{AF7575D0-81AE-4BBA-9722-9DF05194DBF7}" type="sibTrans" cxnId="{309F4E49-7D78-4C6A-9A15-8D609F594E2E}">
      <dgm:prSet/>
      <dgm:spPr/>
      <dgm:t>
        <a:bodyPr/>
        <a:lstStyle/>
        <a:p>
          <a:endParaRPr lang="en-US" sz="2000">
            <a:latin typeface="Times New Roman" panose="02020603050405020304" pitchFamily="18" charset="0"/>
            <a:cs typeface="Times New Roman" panose="02020603050405020304" pitchFamily="18" charset="0"/>
          </a:endParaRPr>
        </a:p>
      </dgm:t>
    </dgm:pt>
    <dgm:pt modelId="{C2F34CD7-9104-4DDC-AC3C-38C50DD34F07}">
      <dgm:prSet custT="1"/>
      <dgm:spPr/>
      <dgm:t>
        <a:bodyPr/>
        <a:lstStyle/>
        <a:p>
          <a:pPr marR="0" algn="ctr" rtl="0"/>
          <a:r>
            <a:rPr lang="en-GB" sz="600" dirty="0">
              <a:latin typeface="Times New Roman" panose="02020603050405020304" pitchFamily="18" charset="0"/>
              <a:cs typeface="Times New Roman" panose="02020603050405020304" pitchFamily="18" charset="0"/>
            </a:rPr>
            <a:t>UI/UX Design</a:t>
          </a:r>
          <a:endParaRPr lang="en-US" sz="600" dirty="0">
            <a:latin typeface="Times New Roman" panose="02020603050405020304" pitchFamily="18" charset="0"/>
            <a:cs typeface="Times New Roman" panose="02020603050405020304" pitchFamily="18" charset="0"/>
          </a:endParaRPr>
        </a:p>
      </dgm:t>
    </dgm:pt>
    <dgm:pt modelId="{D231D2AB-EF90-417F-8BC6-D398DA6DCAD9}" type="parTrans" cxnId="{FD481FA8-A8F5-43EC-B874-D874D221BDF0}">
      <dgm:prSet/>
      <dgm:spPr/>
      <dgm:t>
        <a:bodyPr/>
        <a:lstStyle/>
        <a:p>
          <a:endParaRPr lang="en-US" sz="2000">
            <a:latin typeface="Times New Roman" panose="02020603050405020304" pitchFamily="18" charset="0"/>
            <a:cs typeface="Times New Roman" panose="02020603050405020304" pitchFamily="18" charset="0"/>
          </a:endParaRPr>
        </a:p>
      </dgm:t>
    </dgm:pt>
    <dgm:pt modelId="{C7ED10B2-7672-4AE6-906E-4B433E7B650B}" type="sibTrans" cxnId="{FD481FA8-A8F5-43EC-B874-D874D221BDF0}">
      <dgm:prSet/>
      <dgm:spPr/>
      <dgm:t>
        <a:bodyPr/>
        <a:lstStyle/>
        <a:p>
          <a:endParaRPr lang="en-US" sz="2000">
            <a:latin typeface="Times New Roman" panose="02020603050405020304" pitchFamily="18" charset="0"/>
            <a:cs typeface="Times New Roman" panose="02020603050405020304" pitchFamily="18" charset="0"/>
          </a:endParaRPr>
        </a:p>
      </dgm:t>
    </dgm:pt>
    <dgm:pt modelId="{8126114C-E568-47C9-9C95-5C2ED84B395E}">
      <dgm:prSet custT="1"/>
      <dgm:spPr/>
      <dgm:t>
        <a:bodyPr/>
        <a:lstStyle/>
        <a:p>
          <a:pPr marR="0" algn="ctr" rtl="0"/>
          <a:r>
            <a:rPr lang="en-GB" sz="600">
              <a:latin typeface="Times New Roman" panose="02020603050405020304" pitchFamily="18" charset="0"/>
              <a:cs typeface="Times New Roman" panose="02020603050405020304" pitchFamily="18" charset="0"/>
            </a:rPr>
            <a:t>Wireframing and Prototyping</a:t>
          </a:r>
          <a:endParaRPr lang="en-US" sz="600">
            <a:latin typeface="Times New Roman" panose="02020603050405020304" pitchFamily="18" charset="0"/>
            <a:cs typeface="Times New Roman" panose="02020603050405020304" pitchFamily="18" charset="0"/>
          </a:endParaRPr>
        </a:p>
      </dgm:t>
    </dgm:pt>
    <dgm:pt modelId="{25BA1CF0-6DC6-4882-B6B0-AD9174430E4F}" type="parTrans" cxnId="{AEBB9D05-141C-44CE-AB11-5F9650CCE666}">
      <dgm:prSet/>
      <dgm:spPr/>
      <dgm:t>
        <a:bodyPr/>
        <a:lstStyle/>
        <a:p>
          <a:endParaRPr lang="en-US" sz="2000">
            <a:latin typeface="Times New Roman" panose="02020603050405020304" pitchFamily="18" charset="0"/>
            <a:cs typeface="Times New Roman" panose="02020603050405020304" pitchFamily="18" charset="0"/>
          </a:endParaRPr>
        </a:p>
      </dgm:t>
    </dgm:pt>
    <dgm:pt modelId="{037BFDAF-7C6A-44AA-A6B3-CBFFC3889782}" type="sibTrans" cxnId="{AEBB9D05-141C-44CE-AB11-5F9650CCE666}">
      <dgm:prSet/>
      <dgm:spPr/>
      <dgm:t>
        <a:bodyPr/>
        <a:lstStyle/>
        <a:p>
          <a:endParaRPr lang="en-US" sz="2000">
            <a:latin typeface="Times New Roman" panose="02020603050405020304" pitchFamily="18" charset="0"/>
            <a:cs typeface="Times New Roman" panose="02020603050405020304" pitchFamily="18" charset="0"/>
          </a:endParaRPr>
        </a:p>
      </dgm:t>
    </dgm:pt>
    <dgm:pt modelId="{42B8FE87-BD02-450A-8635-B72830634701}">
      <dgm:prSet custT="1"/>
      <dgm:spPr/>
      <dgm:t>
        <a:bodyPr/>
        <a:lstStyle/>
        <a:p>
          <a:pPr marR="0" algn="ctr" rtl="0"/>
          <a:r>
            <a:rPr lang="en-GB" sz="600">
              <a:latin typeface="Times New Roman" panose="02020603050405020304" pitchFamily="18" charset="0"/>
              <a:cs typeface="Times New Roman" panose="02020603050405020304" pitchFamily="18" charset="0"/>
            </a:rPr>
            <a:t>Front-end Coding</a:t>
          </a:r>
          <a:endParaRPr lang="en-US" sz="600">
            <a:latin typeface="Times New Roman" panose="02020603050405020304" pitchFamily="18" charset="0"/>
            <a:cs typeface="Times New Roman" panose="02020603050405020304" pitchFamily="18" charset="0"/>
          </a:endParaRPr>
        </a:p>
      </dgm:t>
    </dgm:pt>
    <dgm:pt modelId="{2B1DCDE8-B0BC-4061-AE6D-46841262AA1D}" type="parTrans" cxnId="{CBC5EB3D-CCEE-4FC5-9774-B2DF55DD999F}">
      <dgm:prSet/>
      <dgm:spPr/>
      <dgm:t>
        <a:bodyPr/>
        <a:lstStyle/>
        <a:p>
          <a:endParaRPr lang="en-US" sz="2000">
            <a:latin typeface="Times New Roman" panose="02020603050405020304" pitchFamily="18" charset="0"/>
            <a:cs typeface="Times New Roman" panose="02020603050405020304" pitchFamily="18" charset="0"/>
          </a:endParaRPr>
        </a:p>
      </dgm:t>
    </dgm:pt>
    <dgm:pt modelId="{9F259F94-FE4E-43D2-BB38-BC3F14D6B90E}" type="sibTrans" cxnId="{CBC5EB3D-CCEE-4FC5-9774-B2DF55DD999F}">
      <dgm:prSet/>
      <dgm:spPr/>
      <dgm:t>
        <a:bodyPr/>
        <a:lstStyle/>
        <a:p>
          <a:endParaRPr lang="en-US" sz="2000">
            <a:latin typeface="Times New Roman" panose="02020603050405020304" pitchFamily="18" charset="0"/>
            <a:cs typeface="Times New Roman" panose="02020603050405020304" pitchFamily="18" charset="0"/>
          </a:endParaRPr>
        </a:p>
      </dgm:t>
    </dgm:pt>
    <dgm:pt modelId="{CF679183-EA75-4B4A-8460-53CCC9E5A3BB}">
      <dgm:prSet custT="1"/>
      <dgm:spPr/>
      <dgm:t>
        <a:bodyPr/>
        <a:lstStyle/>
        <a:p>
          <a:pPr marR="0" algn="ctr" rtl="0"/>
          <a:r>
            <a:rPr lang="en-GB" sz="600">
              <a:latin typeface="Times New Roman" panose="02020603050405020304" pitchFamily="18" charset="0"/>
              <a:cs typeface="Times New Roman" panose="02020603050405020304" pitchFamily="18" charset="0"/>
            </a:rPr>
            <a:t>Responsive Design Implementation</a:t>
          </a:r>
          <a:endParaRPr lang="en-US" sz="600">
            <a:latin typeface="Times New Roman" panose="02020603050405020304" pitchFamily="18" charset="0"/>
            <a:cs typeface="Times New Roman" panose="02020603050405020304" pitchFamily="18" charset="0"/>
          </a:endParaRPr>
        </a:p>
      </dgm:t>
    </dgm:pt>
    <dgm:pt modelId="{331F4C54-31DD-4AF2-90D0-CB7A12E64108}" type="parTrans" cxnId="{28DEC368-E983-4338-83C6-DBB4D4DA5C85}">
      <dgm:prSet/>
      <dgm:spPr/>
      <dgm:t>
        <a:bodyPr/>
        <a:lstStyle/>
        <a:p>
          <a:endParaRPr lang="en-US" sz="2000">
            <a:latin typeface="Times New Roman" panose="02020603050405020304" pitchFamily="18" charset="0"/>
            <a:cs typeface="Times New Roman" panose="02020603050405020304" pitchFamily="18" charset="0"/>
          </a:endParaRPr>
        </a:p>
      </dgm:t>
    </dgm:pt>
    <dgm:pt modelId="{338C8D5C-609A-42DD-88B2-D580C8C35BBB}" type="sibTrans" cxnId="{28DEC368-E983-4338-83C6-DBB4D4DA5C85}">
      <dgm:prSet/>
      <dgm:spPr/>
      <dgm:t>
        <a:bodyPr/>
        <a:lstStyle/>
        <a:p>
          <a:endParaRPr lang="en-US" sz="2000">
            <a:latin typeface="Times New Roman" panose="02020603050405020304" pitchFamily="18" charset="0"/>
            <a:cs typeface="Times New Roman" panose="02020603050405020304" pitchFamily="18" charset="0"/>
          </a:endParaRPr>
        </a:p>
      </dgm:t>
    </dgm:pt>
    <dgm:pt modelId="{53038513-AE71-458B-B668-3645AD206B89}">
      <dgm:prSet custT="1"/>
      <dgm:spPr/>
      <dgm:t>
        <a:bodyPr/>
        <a:lstStyle/>
        <a:p>
          <a:pPr marR="0" algn="ctr" rtl="0"/>
          <a:r>
            <a:rPr lang="en-GB" sz="600">
              <a:latin typeface="Times New Roman" panose="02020603050405020304" pitchFamily="18" charset="0"/>
              <a:cs typeface="Times New Roman" panose="02020603050405020304" pitchFamily="18" charset="0"/>
            </a:rPr>
            <a:t>Back-end Development and Database Integration</a:t>
          </a:r>
          <a:endParaRPr lang="en-US" sz="600">
            <a:latin typeface="Times New Roman" panose="02020603050405020304" pitchFamily="18" charset="0"/>
            <a:cs typeface="Times New Roman" panose="02020603050405020304" pitchFamily="18" charset="0"/>
          </a:endParaRPr>
        </a:p>
      </dgm:t>
    </dgm:pt>
    <dgm:pt modelId="{1069A498-8B0C-433D-A5AB-88F02E2B0FCA}" type="parTrans" cxnId="{01CE534B-365B-4C77-8B92-743D3F7A277D}">
      <dgm:prSet/>
      <dgm:spPr/>
      <dgm:t>
        <a:bodyPr/>
        <a:lstStyle/>
        <a:p>
          <a:endParaRPr lang="en-US" sz="2000">
            <a:latin typeface="Times New Roman" panose="02020603050405020304" pitchFamily="18" charset="0"/>
            <a:cs typeface="Times New Roman" panose="02020603050405020304" pitchFamily="18" charset="0"/>
          </a:endParaRPr>
        </a:p>
      </dgm:t>
    </dgm:pt>
    <dgm:pt modelId="{D68BF6EC-D7CE-49B9-A446-6FCDD5490297}" type="sibTrans" cxnId="{01CE534B-365B-4C77-8B92-743D3F7A277D}">
      <dgm:prSet/>
      <dgm:spPr/>
      <dgm:t>
        <a:bodyPr/>
        <a:lstStyle/>
        <a:p>
          <a:endParaRPr lang="en-US" sz="2000">
            <a:latin typeface="Times New Roman" panose="02020603050405020304" pitchFamily="18" charset="0"/>
            <a:cs typeface="Times New Roman" panose="02020603050405020304" pitchFamily="18" charset="0"/>
          </a:endParaRPr>
        </a:p>
      </dgm:t>
    </dgm:pt>
    <dgm:pt modelId="{9CD9314F-BCBE-44A6-A34C-AFBA645EFE7E}">
      <dgm:prSet custT="1"/>
      <dgm:spPr/>
      <dgm:t>
        <a:bodyPr/>
        <a:lstStyle/>
        <a:p>
          <a:pPr marR="0" algn="ctr" rtl="0"/>
          <a:r>
            <a:rPr lang="en-GB" sz="600">
              <a:latin typeface="Times New Roman" panose="02020603050405020304" pitchFamily="18" charset="0"/>
              <a:cs typeface="Times New Roman" panose="02020603050405020304" pitchFamily="18" charset="0"/>
            </a:rPr>
            <a:t>Server Setup and Configuration</a:t>
          </a:r>
          <a:endParaRPr lang="en-US" sz="600">
            <a:latin typeface="Times New Roman" panose="02020603050405020304" pitchFamily="18" charset="0"/>
            <a:cs typeface="Times New Roman" panose="02020603050405020304" pitchFamily="18" charset="0"/>
          </a:endParaRPr>
        </a:p>
      </dgm:t>
    </dgm:pt>
    <dgm:pt modelId="{7E9EBE94-5DE5-466A-94FD-97F23186334C}" type="parTrans" cxnId="{8D32B2FE-AB5A-4D86-9780-897E011FF9FC}">
      <dgm:prSet/>
      <dgm:spPr/>
      <dgm:t>
        <a:bodyPr/>
        <a:lstStyle/>
        <a:p>
          <a:endParaRPr lang="en-US" sz="2000">
            <a:latin typeface="Times New Roman" panose="02020603050405020304" pitchFamily="18" charset="0"/>
            <a:cs typeface="Times New Roman" panose="02020603050405020304" pitchFamily="18" charset="0"/>
          </a:endParaRPr>
        </a:p>
      </dgm:t>
    </dgm:pt>
    <dgm:pt modelId="{49D47E5C-9724-46AD-8EF9-31EDB801533E}" type="sibTrans" cxnId="{8D32B2FE-AB5A-4D86-9780-897E011FF9FC}">
      <dgm:prSet/>
      <dgm:spPr/>
      <dgm:t>
        <a:bodyPr/>
        <a:lstStyle/>
        <a:p>
          <a:endParaRPr lang="en-US" sz="2000">
            <a:latin typeface="Times New Roman" panose="02020603050405020304" pitchFamily="18" charset="0"/>
            <a:cs typeface="Times New Roman" panose="02020603050405020304" pitchFamily="18" charset="0"/>
          </a:endParaRPr>
        </a:p>
      </dgm:t>
    </dgm:pt>
    <dgm:pt modelId="{FE996D92-D925-4BA7-B87F-A9D48588D165}">
      <dgm:prSet custT="1"/>
      <dgm:spPr/>
      <dgm:t>
        <a:bodyPr/>
        <a:lstStyle/>
        <a:p>
          <a:pPr marR="0" algn="ctr" rtl="0"/>
          <a:r>
            <a:rPr lang="en-GB" sz="600">
              <a:latin typeface="Times New Roman" panose="02020603050405020304" pitchFamily="18" charset="0"/>
              <a:cs typeface="Times New Roman" panose="02020603050405020304" pitchFamily="18" charset="0"/>
            </a:rPr>
            <a:t>Database Design and Development</a:t>
          </a:r>
          <a:endParaRPr lang="en-US" sz="600">
            <a:latin typeface="Times New Roman" panose="02020603050405020304" pitchFamily="18" charset="0"/>
            <a:cs typeface="Times New Roman" panose="02020603050405020304" pitchFamily="18" charset="0"/>
          </a:endParaRPr>
        </a:p>
      </dgm:t>
    </dgm:pt>
    <dgm:pt modelId="{486D3DEA-E003-41F5-AE6F-AFC5FE685120}" type="parTrans" cxnId="{EE064F4E-E3A2-4729-A676-B35A6708518D}">
      <dgm:prSet/>
      <dgm:spPr/>
      <dgm:t>
        <a:bodyPr/>
        <a:lstStyle/>
        <a:p>
          <a:endParaRPr lang="en-US" sz="2000">
            <a:latin typeface="Times New Roman" panose="02020603050405020304" pitchFamily="18" charset="0"/>
            <a:cs typeface="Times New Roman" panose="02020603050405020304" pitchFamily="18" charset="0"/>
          </a:endParaRPr>
        </a:p>
      </dgm:t>
    </dgm:pt>
    <dgm:pt modelId="{82F370BF-8AFA-4615-8988-D7879474B7F4}" type="sibTrans" cxnId="{EE064F4E-E3A2-4729-A676-B35A6708518D}">
      <dgm:prSet/>
      <dgm:spPr/>
      <dgm:t>
        <a:bodyPr/>
        <a:lstStyle/>
        <a:p>
          <a:endParaRPr lang="en-US" sz="2000">
            <a:latin typeface="Times New Roman" panose="02020603050405020304" pitchFamily="18" charset="0"/>
            <a:cs typeface="Times New Roman" panose="02020603050405020304" pitchFamily="18" charset="0"/>
          </a:endParaRPr>
        </a:p>
      </dgm:t>
    </dgm:pt>
    <dgm:pt modelId="{334A6BB4-1016-4C39-B92C-FFEBF374C25C}">
      <dgm:prSet custT="1"/>
      <dgm:spPr/>
      <dgm:t>
        <a:bodyPr/>
        <a:lstStyle/>
        <a:p>
          <a:pPr marR="0" algn="ctr" rtl="0"/>
          <a:r>
            <a:rPr lang="en-GB" sz="600">
              <a:latin typeface="Times New Roman" panose="02020603050405020304" pitchFamily="18" charset="0"/>
              <a:cs typeface="Times New Roman" panose="02020603050405020304" pitchFamily="18" charset="0"/>
            </a:rPr>
            <a:t>Back-end Coding</a:t>
          </a:r>
          <a:endParaRPr lang="en-US" sz="600">
            <a:latin typeface="Times New Roman" panose="02020603050405020304" pitchFamily="18" charset="0"/>
            <a:cs typeface="Times New Roman" panose="02020603050405020304" pitchFamily="18" charset="0"/>
          </a:endParaRPr>
        </a:p>
      </dgm:t>
    </dgm:pt>
    <dgm:pt modelId="{1248D7D9-4E76-4844-9298-F8ACCE148EEB}" type="parTrans" cxnId="{E189F057-9DFE-45BF-90BA-6EA6042F29E4}">
      <dgm:prSet/>
      <dgm:spPr/>
      <dgm:t>
        <a:bodyPr/>
        <a:lstStyle/>
        <a:p>
          <a:endParaRPr lang="en-US" sz="2000">
            <a:latin typeface="Times New Roman" panose="02020603050405020304" pitchFamily="18" charset="0"/>
            <a:cs typeface="Times New Roman" panose="02020603050405020304" pitchFamily="18" charset="0"/>
          </a:endParaRPr>
        </a:p>
      </dgm:t>
    </dgm:pt>
    <dgm:pt modelId="{9AFA6E22-1E1C-41B8-82F2-28DF1DC5101D}" type="sibTrans" cxnId="{E189F057-9DFE-45BF-90BA-6EA6042F29E4}">
      <dgm:prSet/>
      <dgm:spPr/>
      <dgm:t>
        <a:bodyPr/>
        <a:lstStyle/>
        <a:p>
          <a:endParaRPr lang="en-US" sz="2000">
            <a:latin typeface="Times New Roman" panose="02020603050405020304" pitchFamily="18" charset="0"/>
            <a:cs typeface="Times New Roman" panose="02020603050405020304" pitchFamily="18" charset="0"/>
          </a:endParaRPr>
        </a:p>
      </dgm:t>
    </dgm:pt>
    <dgm:pt modelId="{79CBB8DB-EF0F-423B-9C18-7CE4DB3F9D4A}">
      <dgm:prSet custT="1"/>
      <dgm:spPr/>
      <dgm:t>
        <a:bodyPr/>
        <a:lstStyle/>
        <a:p>
          <a:pPr marR="0" algn="ctr" rtl="0"/>
          <a:r>
            <a:rPr lang="en-GB" sz="600">
              <a:latin typeface="Times New Roman" panose="02020603050405020304" pitchFamily="18" charset="0"/>
              <a:cs typeface="Times New Roman" panose="02020603050405020304" pitchFamily="18" charset="0"/>
            </a:rPr>
            <a:t>API Integration</a:t>
          </a:r>
          <a:endParaRPr lang="en-US" sz="600">
            <a:latin typeface="Times New Roman" panose="02020603050405020304" pitchFamily="18" charset="0"/>
            <a:cs typeface="Times New Roman" panose="02020603050405020304" pitchFamily="18" charset="0"/>
          </a:endParaRPr>
        </a:p>
      </dgm:t>
    </dgm:pt>
    <dgm:pt modelId="{74F7843A-3848-4073-9F1F-1E74706E2C7C}" type="parTrans" cxnId="{4F202A05-3833-43C7-A4D1-640A7C5391DA}">
      <dgm:prSet/>
      <dgm:spPr/>
      <dgm:t>
        <a:bodyPr/>
        <a:lstStyle/>
        <a:p>
          <a:endParaRPr lang="en-US" sz="2000">
            <a:latin typeface="Times New Roman" panose="02020603050405020304" pitchFamily="18" charset="0"/>
            <a:cs typeface="Times New Roman" panose="02020603050405020304" pitchFamily="18" charset="0"/>
          </a:endParaRPr>
        </a:p>
      </dgm:t>
    </dgm:pt>
    <dgm:pt modelId="{30E4E147-7F7C-4E68-BB77-A1D32F1E96F9}" type="sibTrans" cxnId="{4F202A05-3833-43C7-A4D1-640A7C5391DA}">
      <dgm:prSet/>
      <dgm:spPr/>
      <dgm:t>
        <a:bodyPr/>
        <a:lstStyle/>
        <a:p>
          <a:endParaRPr lang="en-US" sz="2000">
            <a:latin typeface="Times New Roman" panose="02020603050405020304" pitchFamily="18" charset="0"/>
            <a:cs typeface="Times New Roman" panose="02020603050405020304" pitchFamily="18" charset="0"/>
          </a:endParaRPr>
        </a:p>
      </dgm:t>
    </dgm:pt>
    <dgm:pt modelId="{E9DB9A36-B2D4-4CA4-9E46-75CA0BC3CBCF}">
      <dgm:prSet custT="1"/>
      <dgm:spPr/>
      <dgm:t>
        <a:bodyPr/>
        <a:lstStyle/>
        <a:p>
          <a:pPr marR="0" algn="ctr" rtl="0"/>
          <a:r>
            <a:rPr lang="en-GB" sz="600">
              <a:latin typeface="Times New Roman" panose="02020603050405020304" pitchFamily="18" charset="0"/>
              <a:cs typeface="Times New Roman" panose="02020603050405020304" pitchFamily="18" charset="0"/>
            </a:rPr>
            <a:t>Third-Party Service Integration</a:t>
          </a:r>
          <a:endParaRPr lang="en-US" sz="600">
            <a:latin typeface="Times New Roman" panose="02020603050405020304" pitchFamily="18" charset="0"/>
            <a:cs typeface="Times New Roman" panose="02020603050405020304" pitchFamily="18" charset="0"/>
          </a:endParaRPr>
        </a:p>
      </dgm:t>
    </dgm:pt>
    <dgm:pt modelId="{BE15AF0A-106B-4C85-AFC6-ECE2A0861A4C}" type="parTrans" cxnId="{A905125F-8BC4-4C04-946A-44E6866D6E09}">
      <dgm:prSet/>
      <dgm:spPr/>
      <dgm:t>
        <a:bodyPr/>
        <a:lstStyle/>
        <a:p>
          <a:endParaRPr lang="en-US" sz="2000">
            <a:latin typeface="Times New Roman" panose="02020603050405020304" pitchFamily="18" charset="0"/>
            <a:cs typeface="Times New Roman" panose="02020603050405020304" pitchFamily="18" charset="0"/>
          </a:endParaRPr>
        </a:p>
      </dgm:t>
    </dgm:pt>
    <dgm:pt modelId="{0FA1C86E-C021-428C-B525-253BC48AD728}" type="sibTrans" cxnId="{A905125F-8BC4-4C04-946A-44E6866D6E09}">
      <dgm:prSet/>
      <dgm:spPr/>
      <dgm:t>
        <a:bodyPr/>
        <a:lstStyle/>
        <a:p>
          <a:endParaRPr lang="en-US" sz="2000">
            <a:latin typeface="Times New Roman" panose="02020603050405020304" pitchFamily="18" charset="0"/>
            <a:cs typeface="Times New Roman" panose="02020603050405020304" pitchFamily="18" charset="0"/>
          </a:endParaRPr>
        </a:p>
      </dgm:t>
    </dgm:pt>
    <dgm:pt modelId="{62FCCBE7-E713-4CB7-A839-FD6BC17B3988}">
      <dgm:prSet custT="1"/>
      <dgm:spPr/>
      <dgm:t>
        <a:bodyPr/>
        <a:lstStyle/>
        <a:p>
          <a:pPr marR="0" algn="ctr" rtl="0"/>
          <a:r>
            <a:rPr lang="en-GB" sz="600">
              <a:latin typeface="Times New Roman" panose="02020603050405020304" pitchFamily="18" charset="0"/>
              <a:cs typeface="Times New Roman" panose="02020603050405020304" pitchFamily="18" charset="0"/>
            </a:rPr>
            <a:t>Payment Gateway Integration</a:t>
          </a:r>
          <a:endParaRPr lang="en-US" sz="600">
            <a:latin typeface="Times New Roman" panose="02020603050405020304" pitchFamily="18" charset="0"/>
            <a:cs typeface="Times New Roman" panose="02020603050405020304" pitchFamily="18" charset="0"/>
          </a:endParaRPr>
        </a:p>
      </dgm:t>
    </dgm:pt>
    <dgm:pt modelId="{DE56419F-CE64-425C-B3DF-EBF9BDC98536}" type="parTrans" cxnId="{5B769AF8-1169-49A1-85D8-F3E8FB5B45A6}">
      <dgm:prSet/>
      <dgm:spPr/>
      <dgm:t>
        <a:bodyPr/>
        <a:lstStyle/>
        <a:p>
          <a:endParaRPr lang="en-US" sz="2000">
            <a:latin typeface="Times New Roman" panose="02020603050405020304" pitchFamily="18" charset="0"/>
            <a:cs typeface="Times New Roman" panose="02020603050405020304" pitchFamily="18" charset="0"/>
          </a:endParaRPr>
        </a:p>
      </dgm:t>
    </dgm:pt>
    <dgm:pt modelId="{AFAEF15F-7ABF-4311-9E77-29AF593DDCAB}" type="sibTrans" cxnId="{5B769AF8-1169-49A1-85D8-F3E8FB5B45A6}">
      <dgm:prSet/>
      <dgm:spPr/>
      <dgm:t>
        <a:bodyPr/>
        <a:lstStyle/>
        <a:p>
          <a:endParaRPr lang="en-US" sz="2000">
            <a:latin typeface="Times New Roman" panose="02020603050405020304" pitchFamily="18" charset="0"/>
            <a:cs typeface="Times New Roman" panose="02020603050405020304" pitchFamily="18" charset="0"/>
          </a:endParaRPr>
        </a:p>
      </dgm:t>
    </dgm:pt>
    <dgm:pt modelId="{C517B8E7-6F55-4731-A434-5E7AABF0906C}">
      <dgm:prSet custT="1"/>
      <dgm:spPr/>
      <dgm:t>
        <a:bodyPr/>
        <a:lstStyle/>
        <a:p>
          <a:pPr marR="0" algn="ctr" rtl="0"/>
          <a:r>
            <a:rPr lang="en-GB" sz="600">
              <a:latin typeface="Times New Roman" panose="02020603050405020304" pitchFamily="18" charset="0"/>
              <a:cs typeface="Times New Roman" panose="02020603050405020304" pitchFamily="18" charset="0"/>
            </a:rPr>
            <a:t>Shipping Provider Integration</a:t>
          </a:r>
          <a:endParaRPr lang="en-US" sz="600">
            <a:latin typeface="Times New Roman" panose="02020603050405020304" pitchFamily="18" charset="0"/>
            <a:cs typeface="Times New Roman" panose="02020603050405020304" pitchFamily="18" charset="0"/>
          </a:endParaRPr>
        </a:p>
      </dgm:t>
    </dgm:pt>
    <dgm:pt modelId="{73A54F4C-C68B-4797-A246-A100D1D82FA9}" type="parTrans" cxnId="{7D593402-4ACF-4255-806E-930CFDD25933}">
      <dgm:prSet/>
      <dgm:spPr/>
      <dgm:t>
        <a:bodyPr/>
        <a:lstStyle/>
        <a:p>
          <a:endParaRPr lang="en-US" sz="2000">
            <a:latin typeface="Times New Roman" panose="02020603050405020304" pitchFamily="18" charset="0"/>
            <a:cs typeface="Times New Roman" panose="02020603050405020304" pitchFamily="18" charset="0"/>
          </a:endParaRPr>
        </a:p>
      </dgm:t>
    </dgm:pt>
    <dgm:pt modelId="{C922AF44-B4A4-45F7-A4DA-F471EC7F01DC}" type="sibTrans" cxnId="{7D593402-4ACF-4255-806E-930CFDD25933}">
      <dgm:prSet/>
      <dgm:spPr/>
      <dgm:t>
        <a:bodyPr/>
        <a:lstStyle/>
        <a:p>
          <a:endParaRPr lang="en-US" sz="2000">
            <a:latin typeface="Times New Roman" panose="02020603050405020304" pitchFamily="18" charset="0"/>
            <a:cs typeface="Times New Roman" panose="02020603050405020304" pitchFamily="18" charset="0"/>
          </a:endParaRPr>
        </a:p>
      </dgm:t>
    </dgm:pt>
    <dgm:pt modelId="{AAE372A7-C5DC-4AAC-BE15-0C22588BE7A2}">
      <dgm:prSet custT="1"/>
      <dgm:spPr/>
      <dgm:t>
        <a:bodyPr/>
        <a:lstStyle/>
        <a:p>
          <a:pPr marR="0" algn="ctr" rtl="0"/>
          <a:r>
            <a:rPr lang="en-GB" sz="600">
              <a:latin typeface="Times New Roman" panose="02020603050405020304" pitchFamily="18" charset="0"/>
              <a:cs typeface="Times New Roman" panose="02020603050405020304" pitchFamily="18" charset="0"/>
            </a:rPr>
            <a:t>Inventory Management System Integration</a:t>
          </a:r>
          <a:endParaRPr lang="en-US" sz="600">
            <a:latin typeface="Times New Roman" panose="02020603050405020304" pitchFamily="18" charset="0"/>
            <a:cs typeface="Times New Roman" panose="02020603050405020304" pitchFamily="18" charset="0"/>
          </a:endParaRPr>
        </a:p>
      </dgm:t>
    </dgm:pt>
    <dgm:pt modelId="{500F5B2F-0246-45E2-8EF9-5B3B6C84E314}" type="parTrans" cxnId="{C6B46DF8-517C-4D29-A0E7-0D0380FC9040}">
      <dgm:prSet/>
      <dgm:spPr/>
      <dgm:t>
        <a:bodyPr/>
        <a:lstStyle/>
        <a:p>
          <a:endParaRPr lang="en-US" sz="2000">
            <a:latin typeface="Times New Roman" panose="02020603050405020304" pitchFamily="18" charset="0"/>
            <a:cs typeface="Times New Roman" panose="02020603050405020304" pitchFamily="18" charset="0"/>
          </a:endParaRPr>
        </a:p>
      </dgm:t>
    </dgm:pt>
    <dgm:pt modelId="{271027C2-E5D4-474E-9C15-00B32CEE1F62}" type="sibTrans" cxnId="{C6B46DF8-517C-4D29-A0E7-0D0380FC9040}">
      <dgm:prSet/>
      <dgm:spPr/>
      <dgm:t>
        <a:bodyPr/>
        <a:lstStyle/>
        <a:p>
          <a:endParaRPr lang="en-US" sz="2000">
            <a:latin typeface="Times New Roman" panose="02020603050405020304" pitchFamily="18" charset="0"/>
            <a:cs typeface="Times New Roman" panose="02020603050405020304" pitchFamily="18" charset="0"/>
          </a:endParaRPr>
        </a:p>
      </dgm:t>
    </dgm:pt>
    <dgm:pt modelId="{8298E677-9123-46A2-BCF7-D560A345B3EC}">
      <dgm:prSet custT="1"/>
      <dgm:spPr/>
      <dgm:t>
        <a:bodyPr/>
        <a:lstStyle/>
        <a:p>
          <a:pPr marR="0" algn="ctr" rtl="0"/>
          <a:r>
            <a:rPr lang="en-GB" sz="600">
              <a:latin typeface="Times New Roman" panose="02020603050405020304" pitchFamily="18" charset="0"/>
              <a:cs typeface="Times New Roman" panose="02020603050405020304" pitchFamily="18" charset="0"/>
            </a:rPr>
            <a:t>Testing and Quality Assurance</a:t>
          </a:r>
          <a:endParaRPr lang="en-US" sz="600">
            <a:latin typeface="Times New Roman" panose="02020603050405020304" pitchFamily="18" charset="0"/>
            <a:cs typeface="Times New Roman" panose="02020603050405020304" pitchFamily="18" charset="0"/>
          </a:endParaRPr>
        </a:p>
      </dgm:t>
    </dgm:pt>
    <dgm:pt modelId="{BCB35FF6-8775-4D3B-B9D8-FFA9100B4D8D}" type="parTrans" cxnId="{F7740A55-AFA7-4167-B3D1-0BD7434E616C}">
      <dgm:prSet/>
      <dgm:spPr/>
      <dgm:t>
        <a:bodyPr/>
        <a:lstStyle/>
        <a:p>
          <a:endParaRPr lang="en-US" sz="2000">
            <a:latin typeface="Times New Roman" panose="02020603050405020304" pitchFamily="18" charset="0"/>
            <a:cs typeface="Times New Roman" panose="02020603050405020304" pitchFamily="18" charset="0"/>
          </a:endParaRPr>
        </a:p>
      </dgm:t>
    </dgm:pt>
    <dgm:pt modelId="{BFF06B0D-C482-4F5C-A411-CC1570AFFDBF}" type="sibTrans" cxnId="{F7740A55-AFA7-4167-B3D1-0BD7434E616C}">
      <dgm:prSet/>
      <dgm:spPr/>
      <dgm:t>
        <a:bodyPr/>
        <a:lstStyle/>
        <a:p>
          <a:endParaRPr lang="en-US" sz="2000">
            <a:latin typeface="Times New Roman" panose="02020603050405020304" pitchFamily="18" charset="0"/>
            <a:cs typeface="Times New Roman" panose="02020603050405020304" pitchFamily="18" charset="0"/>
          </a:endParaRPr>
        </a:p>
      </dgm:t>
    </dgm:pt>
    <dgm:pt modelId="{5D477428-6255-4BB3-96FB-9114DB6A7F82}">
      <dgm:prSet custT="1"/>
      <dgm:spPr/>
      <dgm:t>
        <a:bodyPr/>
        <a:lstStyle/>
        <a:p>
          <a:pPr marR="0" algn="ctr" rtl="0"/>
          <a:r>
            <a:rPr lang="en-GB" sz="600">
              <a:latin typeface="Times New Roman" panose="02020603050405020304" pitchFamily="18" charset="0"/>
              <a:cs typeface="Times New Roman" panose="02020603050405020304" pitchFamily="18" charset="0"/>
            </a:rPr>
            <a:t>Unit Testing</a:t>
          </a:r>
          <a:endParaRPr lang="en-US" sz="600">
            <a:latin typeface="Times New Roman" panose="02020603050405020304" pitchFamily="18" charset="0"/>
            <a:cs typeface="Times New Roman" panose="02020603050405020304" pitchFamily="18" charset="0"/>
          </a:endParaRPr>
        </a:p>
      </dgm:t>
    </dgm:pt>
    <dgm:pt modelId="{D138F017-98EE-4181-8A4B-91782C9E239F}" type="parTrans" cxnId="{0C8EC862-C2D5-491E-8F57-248567438263}">
      <dgm:prSet/>
      <dgm:spPr/>
      <dgm:t>
        <a:bodyPr/>
        <a:lstStyle/>
        <a:p>
          <a:endParaRPr lang="en-US" sz="2000">
            <a:latin typeface="Times New Roman" panose="02020603050405020304" pitchFamily="18" charset="0"/>
            <a:cs typeface="Times New Roman" panose="02020603050405020304" pitchFamily="18" charset="0"/>
          </a:endParaRPr>
        </a:p>
      </dgm:t>
    </dgm:pt>
    <dgm:pt modelId="{CB6EEACF-A19D-4F48-9EBA-F46F54A61A3B}" type="sibTrans" cxnId="{0C8EC862-C2D5-491E-8F57-248567438263}">
      <dgm:prSet/>
      <dgm:spPr/>
      <dgm:t>
        <a:bodyPr/>
        <a:lstStyle/>
        <a:p>
          <a:endParaRPr lang="en-US" sz="2000">
            <a:latin typeface="Times New Roman" panose="02020603050405020304" pitchFamily="18" charset="0"/>
            <a:cs typeface="Times New Roman" panose="02020603050405020304" pitchFamily="18" charset="0"/>
          </a:endParaRPr>
        </a:p>
      </dgm:t>
    </dgm:pt>
    <dgm:pt modelId="{679BA6D7-09A8-42D9-9493-29F933545DFB}">
      <dgm:prSet custT="1"/>
      <dgm:spPr/>
      <dgm:t>
        <a:bodyPr/>
        <a:lstStyle/>
        <a:p>
          <a:pPr marR="0" algn="ctr" rtl="0"/>
          <a:r>
            <a:rPr lang="en-GB" sz="600">
              <a:latin typeface="Times New Roman" panose="02020603050405020304" pitchFamily="18" charset="0"/>
              <a:cs typeface="Times New Roman" panose="02020603050405020304" pitchFamily="18" charset="0"/>
            </a:rPr>
            <a:t>Functional Testing</a:t>
          </a:r>
          <a:endParaRPr lang="en-US" sz="600">
            <a:latin typeface="Times New Roman" panose="02020603050405020304" pitchFamily="18" charset="0"/>
            <a:cs typeface="Times New Roman" panose="02020603050405020304" pitchFamily="18" charset="0"/>
          </a:endParaRPr>
        </a:p>
      </dgm:t>
    </dgm:pt>
    <dgm:pt modelId="{8303DA93-23AC-4CA2-8D4F-2E924ED6C056}" type="parTrans" cxnId="{70C3A501-CF9B-411C-9812-98FC658D57B2}">
      <dgm:prSet/>
      <dgm:spPr/>
      <dgm:t>
        <a:bodyPr/>
        <a:lstStyle/>
        <a:p>
          <a:endParaRPr lang="en-US" sz="2000">
            <a:latin typeface="Times New Roman" panose="02020603050405020304" pitchFamily="18" charset="0"/>
            <a:cs typeface="Times New Roman" panose="02020603050405020304" pitchFamily="18" charset="0"/>
          </a:endParaRPr>
        </a:p>
      </dgm:t>
    </dgm:pt>
    <dgm:pt modelId="{3F55CE6F-EE80-4608-8F6E-B65FE7BE49AC}" type="sibTrans" cxnId="{70C3A501-CF9B-411C-9812-98FC658D57B2}">
      <dgm:prSet/>
      <dgm:spPr/>
      <dgm:t>
        <a:bodyPr/>
        <a:lstStyle/>
        <a:p>
          <a:endParaRPr lang="en-US" sz="2000">
            <a:latin typeface="Times New Roman" panose="02020603050405020304" pitchFamily="18" charset="0"/>
            <a:cs typeface="Times New Roman" panose="02020603050405020304" pitchFamily="18" charset="0"/>
          </a:endParaRPr>
        </a:p>
      </dgm:t>
    </dgm:pt>
    <dgm:pt modelId="{779BDB46-E9B3-4499-B11F-91A64650C430}">
      <dgm:prSet custT="1"/>
      <dgm:spPr/>
      <dgm:t>
        <a:bodyPr/>
        <a:lstStyle/>
        <a:p>
          <a:pPr marR="0" algn="ctr" rtl="0"/>
          <a:r>
            <a:rPr lang="en-GB" sz="600">
              <a:latin typeface="Times New Roman" panose="02020603050405020304" pitchFamily="18" charset="0"/>
              <a:cs typeface="Times New Roman" panose="02020603050405020304" pitchFamily="18" charset="0"/>
            </a:rPr>
            <a:t>Performance Testing</a:t>
          </a:r>
          <a:endParaRPr lang="en-US" sz="600">
            <a:latin typeface="Times New Roman" panose="02020603050405020304" pitchFamily="18" charset="0"/>
            <a:cs typeface="Times New Roman" panose="02020603050405020304" pitchFamily="18" charset="0"/>
          </a:endParaRPr>
        </a:p>
      </dgm:t>
    </dgm:pt>
    <dgm:pt modelId="{5FCF0D0F-B401-499F-B79A-07326B716600}" type="parTrans" cxnId="{78304CD7-9046-419E-A4BB-4DF2B743B9A7}">
      <dgm:prSet/>
      <dgm:spPr/>
      <dgm:t>
        <a:bodyPr/>
        <a:lstStyle/>
        <a:p>
          <a:endParaRPr lang="en-US" sz="2000">
            <a:latin typeface="Times New Roman" panose="02020603050405020304" pitchFamily="18" charset="0"/>
            <a:cs typeface="Times New Roman" panose="02020603050405020304" pitchFamily="18" charset="0"/>
          </a:endParaRPr>
        </a:p>
      </dgm:t>
    </dgm:pt>
    <dgm:pt modelId="{5FC589F6-3FDE-4D70-A92E-C00070B2B506}" type="sibTrans" cxnId="{78304CD7-9046-419E-A4BB-4DF2B743B9A7}">
      <dgm:prSet/>
      <dgm:spPr/>
      <dgm:t>
        <a:bodyPr/>
        <a:lstStyle/>
        <a:p>
          <a:endParaRPr lang="en-US" sz="2000">
            <a:latin typeface="Times New Roman" panose="02020603050405020304" pitchFamily="18" charset="0"/>
            <a:cs typeface="Times New Roman" panose="02020603050405020304" pitchFamily="18" charset="0"/>
          </a:endParaRPr>
        </a:p>
      </dgm:t>
    </dgm:pt>
    <dgm:pt modelId="{E0CB3820-1904-4DC5-992D-84607947997C}">
      <dgm:prSet custT="1"/>
      <dgm:spPr/>
      <dgm:t>
        <a:bodyPr/>
        <a:lstStyle/>
        <a:p>
          <a:pPr marR="0" algn="ctr" rtl="0"/>
          <a:r>
            <a:rPr lang="en-GB" sz="600">
              <a:latin typeface="Times New Roman" panose="02020603050405020304" pitchFamily="18" charset="0"/>
              <a:cs typeface="Times New Roman" panose="02020603050405020304" pitchFamily="18" charset="0"/>
            </a:rPr>
            <a:t>Security Testing</a:t>
          </a:r>
          <a:endParaRPr lang="en-US" sz="600">
            <a:latin typeface="Times New Roman" panose="02020603050405020304" pitchFamily="18" charset="0"/>
            <a:cs typeface="Times New Roman" panose="02020603050405020304" pitchFamily="18" charset="0"/>
          </a:endParaRPr>
        </a:p>
      </dgm:t>
    </dgm:pt>
    <dgm:pt modelId="{9F5C544B-544A-47FF-87C0-BA1E58924EB4}" type="parTrans" cxnId="{35BD2D7A-700C-4EBB-A3B2-05E2F8683236}">
      <dgm:prSet/>
      <dgm:spPr/>
      <dgm:t>
        <a:bodyPr/>
        <a:lstStyle/>
        <a:p>
          <a:endParaRPr lang="en-US" sz="2000">
            <a:latin typeface="Times New Roman" panose="02020603050405020304" pitchFamily="18" charset="0"/>
            <a:cs typeface="Times New Roman" panose="02020603050405020304" pitchFamily="18" charset="0"/>
          </a:endParaRPr>
        </a:p>
      </dgm:t>
    </dgm:pt>
    <dgm:pt modelId="{5A2807E4-0374-465C-A75B-A8079D30D482}" type="sibTrans" cxnId="{35BD2D7A-700C-4EBB-A3B2-05E2F8683236}">
      <dgm:prSet/>
      <dgm:spPr/>
      <dgm:t>
        <a:bodyPr/>
        <a:lstStyle/>
        <a:p>
          <a:endParaRPr lang="en-US" sz="2000">
            <a:latin typeface="Times New Roman" panose="02020603050405020304" pitchFamily="18" charset="0"/>
            <a:cs typeface="Times New Roman" panose="02020603050405020304" pitchFamily="18" charset="0"/>
          </a:endParaRPr>
        </a:p>
      </dgm:t>
    </dgm:pt>
    <dgm:pt modelId="{1C41F999-58FA-450E-994F-BF755FE5C40B}">
      <dgm:prSet custT="1"/>
      <dgm:spPr/>
      <dgm:t>
        <a:bodyPr/>
        <a:lstStyle/>
        <a:p>
          <a:pPr marR="0" algn="ctr" rtl="0"/>
          <a:r>
            <a:rPr lang="en-US" sz="600" b="0" i="0" u="none" strike="noStrike" baseline="0" dirty="0" err="1">
              <a:latin typeface="Times New Roman" panose="02020603050405020304" pitchFamily="18" charset="0"/>
              <a:cs typeface="Times New Roman" panose="02020603050405020304" pitchFamily="18" charset="0"/>
            </a:rPr>
            <a:t>ShopEase</a:t>
          </a:r>
          <a:endParaRPr lang="en-US" sz="600" b="0" i="0" u="none" strike="noStrike" baseline="0" dirty="0">
            <a:latin typeface="Times New Roman" panose="02020603050405020304" pitchFamily="18" charset="0"/>
            <a:cs typeface="Times New Roman" panose="02020603050405020304" pitchFamily="18" charset="0"/>
          </a:endParaRPr>
        </a:p>
      </dgm:t>
    </dgm:pt>
    <dgm:pt modelId="{7D19B179-E2B3-4537-88F2-158B68FF0F48}" type="sibTrans" cxnId="{74639D66-0551-4DA6-9F6B-B848CE1E9503}">
      <dgm:prSet/>
      <dgm:spPr/>
      <dgm:t>
        <a:bodyPr/>
        <a:lstStyle/>
        <a:p>
          <a:endParaRPr lang="en-US" sz="2000">
            <a:latin typeface="Times New Roman" panose="02020603050405020304" pitchFamily="18" charset="0"/>
            <a:cs typeface="Times New Roman" panose="02020603050405020304" pitchFamily="18" charset="0"/>
          </a:endParaRPr>
        </a:p>
      </dgm:t>
    </dgm:pt>
    <dgm:pt modelId="{AA1FAA76-2A26-4606-B9AF-AC217148296E}" type="parTrans" cxnId="{74639D66-0551-4DA6-9F6B-B848CE1E9503}">
      <dgm:prSet/>
      <dgm:spPr/>
      <dgm:t>
        <a:bodyPr/>
        <a:lstStyle/>
        <a:p>
          <a:endParaRPr lang="en-US" sz="2000">
            <a:latin typeface="Times New Roman" panose="02020603050405020304" pitchFamily="18" charset="0"/>
            <a:cs typeface="Times New Roman" panose="02020603050405020304" pitchFamily="18" charset="0"/>
          </a:endParaRPr>
        </a:p>
      </dgm:t>
    </dgm:pt>
    <dgm:pt modelId="{6B419AE4-5FB1-423B-B609-C2D6A9776B05}">
      <dgm:prSet custT="1"/>
      <dgm:spPr/>
      <dgm:t>
        <a:bodyPr/>
        <a:lstStyle/>
        <a:p>
          <a:pPr marR="0" algn="ctr" rtl="0"/>
          <a:r>
            <a:rPr lang="en-GB" sz="600" dirty="0">
              <a:latin typeface="Times New Roman" panose="02020603050405020304" pitchFamily="18" charset="0"/>
              <a:cs typeface="Times New Roman" panose="02020603050405020304" pitchFamily="18" charset="0"/>
            </a:rPr>
            <a:t>Project Planning</a:t>
          </a:r>
          <a:endParaRPr lang="en-US" sz="600" dirty="0">
            <a:latin typeface="Times New Roman" panose="02020603050405020304" pitchFamily="18" charset="0"/>
            <a:cs typeface="Times New Roman" panose="02020603050405020304" pitchFamily="18" charset="0"/>
          </a:endParaRPr>
        </a:p>
      </dgm:t>
    </dgm:pt>
    <dgm:pt modelId="{3A90CABD-2A90-424A-B002-541D02DB4EA0}" type="sibTrans" cxnId="{0A843631-8CE4-498C-83BE-C4515D8A1D25}">
      <dgm:prSet/>
      <dgm:spPr/>
      <dgm:t>
        <a:bodyPr/>
        <a:lstStyle/>
        <a:p>
          <a:endParaRPr lang="en-US" sz="2000">
            <a:latin typeface="Times New Roman" panose="02020603050405020304" pitchFamily="18" charset="0"/>
            <a:cs typeface="Times New Roman" panose="02020603050405020304" pitchFamily="18" charset="0"/>
          </a:endParaRPr>
        </a:p>
      </dgm:t>
    </dgm:pt>
    <dgm:pt modelId="{C47E0D7A-8698-4508-8894-B94BBDA15BEB}" type="parTrans" cxnId="{0A843631-8CE4-498C-83BE-C4515D8A1D25}">
      <dgm:prSet/>
      <dgm:spPr/>
      <dgm:t>
        <a:bodyPr/>
        <a:lstStyle/>
        <a:p>
          <a:endParaRPr lang="en-US" sz="2000">
            <a:latin typeface="Times New Roman" panose="02020603050405020304" pitchFamily="18" charset="0"/>
            <a:cs typeface="Times New Roman" panose="02020603050405020304" pitchFamily="18" charset="0"/>
          </a:endParaRPr>
        </a:p>
      </dgm:t>
    </dgm:pt>
    <dgm:pt modelId="{00916CA2-C105-4B5E-B3C1-9FBC31C893DC}">
      <dgm:prSet custT="1"/>
      <dgm:spPr/>
      <dgm:t>
        <a:bodyPr/>
        <a:lstStyle/>
        <a:p>
          <a:pPr algn="ctr"/>
          <a:r>
            <a:rPr lang="en-GB" sz="600" dirty="0">
              <a:latin typeface="Times New Roman" panose="02020603050405020304" pitchFamily="18" charset="0"/>
              <a:cs typeface="Times New Roman" panose="02020603050405020304" pitchFamily="18" charset="0"/>
            </a:rPr>
            <a:t>Launch Strategy and Marketing</a:t>
          </a:r>
          <a:endParaRPr lang="en-US" sz="600" dirty="0">
            <a:latin typeface="Times New Roman" panose="02020603050405020304" pitchFamily="18" charset="0"/>
            <a:cs typeface="Times New Roman" panose="02020603050405020304" pitchFamily="18" charset="0"/>
          </a:endParaRPr>
        </a:p>
      </dgm:t>
    </dgm:pt>
    <dgm:pt modelId="{BC81CDB4-07F1-405E-897E-5F4F510B009E}" type="parTrans" cxnId="{9CB30DB6-F6BC-4457-B58B-E4E8E08E4B6D}">
      <dgm:prSet/>
      <dgm:spPr/>
      <dgm:t>
        <a:bodyPr/>
        <a:lstStyle/>
        <a:p>
          <a:endParaRPr lang="en-US" sz="2000">
            <a:latin typeface="Times New Roman" panose="02020603050405020304" pitchFamily="18" charset="0"/>
            <a:cs typeface="Times New Roman" panose="02020603050405020304" pitchFamily="18" charset="0"/>
          </a:endParaRPr>
        </a:p>
      </dgm:t>
    </dgm:pt>
    <dgm:pt modelId="{82C3FC38-C2A7-4E4E-8B5C-036839B0C646}" type="sibTrans" cxnId="{9CB30DB6-F6BC-4457-B58B-E4E8E08E4B6D}">
      <dgm:prSet/>
      <dgm:spPr/>
      <dgm:t>
        <a:bodyPr/>
        <a:lstStyle/>
        <a:p>
          <a:endParaRPr lang="en-US" sz="2000">
            <a:latin typeface="Times New Roman" panose="02020603050405020304" pitchFamily="18" charset="0"/>
            <a:cs typeface="Times New Roman" panose="02020603050405020304" pitchFamily="18" charset="0"/>
          </a:endParaRPr>
        </a:p>
      </dgm:t>
    </dgm:pt>
    <dgm:pt modelId="{937232F0-DBBA-445F-B40C-18DFAE718B04}">
      <dgm:prSet custT="1"/>
      <dgm:spPr/>
      <dgm:t>
        <a:bodyPr/>
        <a:lstStyle/>
        <a:p>
          <a:pPr algn="ctr"/>
          <a:r>
            <a:rPr lang="en-GB" sz="600">
              <a:latin typeface="Times New Roman" panose="02020603050405020304" pitchFamily="18" charset="0"/>
              <a:cs typeface="Times New Roman" panose="02020603050405020304" pitchFamily="18" charset="0"/>
            </a:rPr>
            <a:t>SEO Optimization</a:t>
          </a:r>
          <a:endParaRPr lang="en-US" sz="600">
            <a:latin typeface="Times New Roman" panose="02020603050405020304" pitchFamily="18" charset="0"/>
            <a:cs typeface="Times New Roman" panose="02020603050405020304" pitchFamily="18" charset="0"/>
          </a:endParaRPr>
        </a:p>
      </dgm:t>
    </dgm:pt>
    <dgm:pt modelId="{16DD4EAB-1721-4BE1-A5FA-C7E6A847C6E3}" type="parTrans" cxnId="{9E4F659B-8768-4425-8834-E1B7F8DF140F}">
      <dgm:prSet/>
      <dgm:spPr/>
      <dgm:t>
        <a:bodyPr/>
        <a:lstStyle/>
        <a:p>
          <a:endParaRPr lang="en-US" sz="2000">
            <a:latin typeface="Times New Roman" panose="02020603050405020304" pitchFamily="18" charset="0"/>
            <a:cs typeface="Times New Roman" panose="02020603050405020304" pitchFamily="18" charset="0"/>
          </a:endParaRPr>
        </a:p>
      </dgm:t>
    </dgm:pt>
    <dgm:pt modelId="{4ECF8132-1C94-4A2F-9DC7-86F4CE2F88A4}" type="sibTrans" cxnId="{9E4F659B-8768-4425-8834-E1B7F8DF140F}">
      <dgm:prSet/>
      <dgm:spPr/>
      <dgm:t>
        <a:bodyPr/>
        <a:lstStyle/>
        <a:p>
          <a:endParaRPr lang="en-US" sz="2000">
            <a:latin typeface="Times New Roman" panose="02020603050405020304" pitchFamily="18" charset="0"/>
            <a:cs typeface="Times New Roman" panose="02020603050405020304" pitchFamily="18" charset="0"/>
          </a:endParaRPr>
        </a:p>
      </dgm:t>
    </dgm:pt>
    <dgm:pt modelId="{D573952F-2162-4A4A-AA2B-470B5B529714}">
      <dgm:prSet custT="1"/>
      <dgm:spPr/>
      <dgm:t>
        <a:bodyPr/>
        <a:lstStyle/>
        <a:p>
          <a:pPr algn="ctr"/>
          <a:r>
            <a:rPr lang="en-GB" sz="600">
              <a:latin typeface="Times New Roman" panose="02020603050405020304" pitchFamily="18" charset="0"/>
              <a:cs typeface="Times New Roman" panose="02020603050405020304" pitchFamily="18" charset="0"/>
            </a:rPr>
            <a:t>Marketing Campaign Planning</a:t>
          </a:r>
          <a:endParaRPr lang="en-US" sz="600">
            <a:latin typeface="Times New Roman" panose="02020603050405020304" pitchFamily="18" charset="0"/>
            <a:cs typeface="Times New Roman" panose="02020603050405020304" pitchFamily="18" charset="0"/>
          </a:endParaRPr>
        </a:p>
      </dgm:t>
    </dgm:pt>
    <dgm:pt modelId="{E200681B-655D-494D-858B-856269DDC4F5}" type="parTrans" cxnId="{175C57EA-2B18-4375-83F6-7664156C6C4A}">
      <dgm:prSet/>
      <dgm:spPr/>
      <dgm:t>
        <a:bodyPr/>
        <a:lstStyle/>
        <a:p>
          <a:endParaRPr lang="en-US" sz="2000">
            <a:latin typeface="Times New Roman" panose="02020603050405020304" pitchFamily="18" charset="0"/>
            <a:cs typeface="Times New Roman" panose="02020603050405020304" pitchFamily="18" charset="0"/>
          </a:endParaRPr>
        </a:p>
      </dgm:t>
    </dgm:pt>
    <dgm:pt modelId="{4D154072-EFE1-485E-BA8F-38E08AC638C1}" type="sibTrans" cxnId="{175C57EA-2B18-4375-83F6-7664156C6C4A}">
      <dgm:prSet/>
      <dgm:spPr/>
      <dgm:t>
        <a:bodyPr/>
        <a:lstStyle/>
        <a:p>
          <a:endParaRPr lang="en-US" sz="2000">
            <a:latin typeface="Times New Roman" panose="02020603050405020304" pitchFamily="18" charset="0"/>
            <a:cs typeface="Times New Roman" panose="02020603050405020304" pitchFamily="18" charset="0"/>
          </a:endParaRPr>
        </a:p>
      </dgm:t>
    </dgm:pt>
    <dgm:pt modelId="{C37DE219-F0C2-4B2C-8E05-62806A2683A6}">
      <dgm:prSet custT="1"/>
      <dgm:spPr/>
      <dgm:t>
        <a:bodyPr/>
        <a:lstStyle/>
        <a:p>
          <a:pPr algn="ctr"/>
          <a:r>
            <a:rPr lang="en-GB" sz="600">
              <a:latin typeface="Times New Roman" panose="02020603050405020304" pitchFamily="18" charset="0"/>
              <a:cs typeface="Times New Roman" panose="02020603050405020304" pitchFamily="18" charset="0"/>
            </a:rPr>
            <a:t>Social Media Integration</a:t>
          </a:r>
          <a:endParaRPr lang="en-US" sz="600">
            <a:latin typeface="Times New Roman" panose="02020603050405020304" pitchFamily="18" charset="0"/>
            <a:cs typeface="Times New Roman" panose="02020603050405020304" pitchFamily="18" charset="0"/>
          </a:endParaRPr>
        </a:p>
      </dgm:t>
    </dgm:pt>
    <dgm:pt modelId="{921FBAF9-23A1-4191-9212-0267E8B935F0}" type="parTrans" cxnId="{9D679EC8-0EA1-4D00-AD3F-C64B0816A5FF}">
      <dgm:prSet/>
      <dgm:spPr/>
      <dgm:t>
        <a:bodyPr/>
        <a:lstStyle/>
        <a:p>
          <a:endParaRPr lang="en-US" sz="2000">
            <a:latin typeface="Times New Roman" panose="02020603050405020304" pitchFamily="18" charset="0"/>
            <a:cs typeface="Times New Roman" panose="02020603050405020304" pitchFamily="18" charset="0"/>
          </a:endParaRPr>
        </a:p>
      </dgm:t>
    </dgm:pt>
    <dgm:pt modelId="{35F158DD-32C5-45CB-A1F7-9AEA3BCD4DC7}" type="sibTrans" cxnId="{9D679EC8-0EA1-4D00-AD3F-C64B0816A5FF}">
      <dgm:prSet/>
      <dgm:spPr/>
      <dgm:t>
        <a:bodyPr/>
        <a:lstStyle/>
        <a:p>
          <a:endParaRPr lang="en-US" sz="2000">
            <a:latin typeface="Times New Roman" panose="02020603050405020304" pitchFamily="18" charset="0"/>
            <a:cs typeface="Times New Roman" panose="02020603050405020304" pitchFamily="18" charset="0"/>
          </a:endParaRPr>
        </a:p>
      </dgm:t>
    </dgm:pt>
    <dgm:pt modelId="{01B31D60-E7A2-4D77-B3C8-D0CDB05A9253}">
      <dgm:prSet custT="1"/>
      <dgm:spPr/>
      <dgm:t>
        <a:bodyPr/>
        <a:lstStyle/>
        <a:p>
          <a:pPr algn="ctr"/>
          <a:r>
            <a:rPr lang="en-GB" sz="600">
              <a:latin typeface="Times New Roman" panose="02020603050405020304" pitchFamily="18" charset="0"/>
              <a:cs typeface="Times New Roman" panose="02020603050405020304" pitchFamily="18" charset="0"/>
            </a:rPr>
            <a:t>Content Population</a:t>
          </a:r>
          <a:endParaRPr lang="en-US" sz="600">
            <a:latin typeface="Times New Roman" panose="02020603050405020304" pitchFamily="18" charset="0"/>
            <a:cs typeface="Times New Roman" panose="02020603050405020304" pitchFamily="18" charset="0"/>
          </a:endParaRPr>
        </a:p>
      </dgm:t>
    </dgm:pt>
    <dgm:pt modelId="{40256159-1B38-4C17-BDC8-15013BDB388C}" type="parTrans" cxnId="{5EC6D9F9-687D-4D79-90F1-CA9D94E84D5E}">
      <dgm:prSet/>
      <dgm:spPr/>
      <dgm:t>
        <a:bodyPr/>
        <a:lstStyle/>
        <a:p>
          <a:endParaRPr lang="en-US" sz="2000">
            <a:latin typeface="Times New Roman" panose="02020603050405020304" pitchFamily="18" charset="0"/>
            <a:cs typeface="Times New Roman" panose="02020603050405020304" pitchFamily="18" charset="0"/>
          </a:endParaRPr>
        </a:p>
      </dgm:t>
    </dgm:pt>
    <dgm:pt modelId="{BDAFF46D-B52F-40CA-A2C1-D7D034C89EDB}" type="sibTrans" cxnId="{5EC6D9F9-687D-4D79-90F1-CA9D94E84D5E}">
      <dgm:prSet/>
      <dgm:spPr/>
      <dgm:t>
        <a:bodyPr/>
        <a:lstStyle/>
        <a:p>
          <a:endParaRPr lang="en-US" sz="2000">
            <a:latin typeface="Times New Roman" panose="02020603050405020304" pitchFamily="18" charset="0"/>
            <a:cs typeface="Times New Roman" panose="02020603050405020304" pitchFamily="18" charset="0"/>
          </a:endParaRPr>
        </a:p>
      </dgm:t>
    </dgm:pt>
    <dgm:pt modelId="{7CC428F7-72BA-429F-9CBF-729410BF8934}">
      <dgm:prSet custT="1"/>
      <dgm:spPr/>
      <dgm:t>
        <a:bodyPr/>
        <a:lstStyle/>
        <a:p>
          <a:pPr algn="ctr"/>
          <a:r>
            <a:rPr lang="en-GB" sz="600">
              <a:latin typeface="Times New Roman" panose="02020603050405020304" pitchFamily="18" charset="0"/>
              <a:cs typeface="Times New Roman" panose="02020603050405020304" pitchFamily="18" charset="0"/>
            </a:rPr>
            <a:t>Product Data Entry</a:t>
          </a:r>
          <a:endParaRPr lang="en-US" sz="600">
            <a:latin typeface="Times New Roman" panose="02020603050405020304" pitchFamily="18" charset="0"/>
            <a:cs typeface="Times New Roman" panose="02020603050405020304" pitchFamily="18" charset="0"/>
          </a:endParaRPr>
        </a:p>
      </dgm:t>
    </dgm:pt>
    <dgm:pt modelId="{8BB8D9E2-8A73-4396-8D56-CD3EF4B60C5B}" type="parTrans" cxnId="{67D4D8BD-E507-48EA-8119-BBAB579E75EF}">
      <dgm:prSet/>
      <dgm:spPr/>
      <dgm:t>
        <a:bodyPr/>
        <a:lstStyle/>
        <a:p>
          <a:endParaRPr lang="en-US" sz="2000">
            <a:latin typeface="Times New Roman" panose="02020603050405020304" pitchFamily="18" charset="0"/>
            <a:cs typeface="Times New Roman" panose="02020603050405020304" pitchFamily="18" charset="0"/>
          </a:endParaRPr>
        </a:p>
      </dgm:t>
    </dgm:pt>
    <dgm:pt modelId="{05B77708-A9A9-4395-8490-7D044C6B5AF9}" type="sibTrans" cxnId="{67D4D8BD-E507-48EA-8119-BBAB579E75EF}">
      <dgm:prSet/>
      <dgm:spPr/>
      <dgm:t>
        <a:bodyPr/>
        <a:lstStyle/>
        <a:p>
          <a:endParaRPr lang="en-US" sz="2000">
            <a:latin typeface="Times New Roman" panose="02020603050405020304" pitchFamily="18" charset="0"/>
            <a:cs typeface="Times New Roman" panose="02020603050405020304" pitchFamily="18" charset="0"/>
          </a:endParaRPr>
        </a:p>
      </dgm:t>
    </dgm:pt>
    <dgm:pt modelId="{AC0BA70A-E0AE-4368-806A-7A32F01B139B}">
      <dgm:prSet custT="1"/>
      <dgm:spPr/>
      <dgm:t>
        <a:bodyPr/>
        <a:lstStyle/>
        <a:p>
          <a:pPr algn="ctr"/>
          <a:r>
            <a:rPr lang="en-GB" sz="600">
              <a:latin typeface="Times New Roman" panose="02020603050405020304" pitchFamily="18" charset="0"/>
              <a:cs typeface="Times New Roman" panose="02020603050405020304" pitchFamily="18" charset="0"/>
            </a:rPr>
            <a:t>Image and Description Upload</a:t>
          </a:r>
          <a:endParaRPr lang="en-US" sz="600">
            <a:latin typeface="Times New Roman" panose="02020603050405020304" pitchFamily="18" charset="0"/>
            <a:cs typeface="Times New Roman" panose="02020603050405020304" pitchFamily="18" charset="0"/>
          </a:endParaRPr>
        </a:p>
      </dgm:t>
    </dgm:pt>
    <dgm:pt modelId="{C45D21F8-7662-4695-B2E0-573155CC90DF}" type="parTrans" cxnId="{0B8ECC29-6E24-40BE-B84B-29F2ADDD5B4A}">
      <dgm:prSet/>
      <dgm:spPr/>
      <dgm:t>
        <a:bodyPr/>
        <a:lstStyle/>
        <a:p>
          <a:endParaRPr lang="en-US" sz="2000">
            <a:latin typeface="Times New Roman" panose="02020603050405020304" pitchFamily="18" charset="0"/>
            <a:cs typeface="Times New Roman" panose="02020603050405020304" pitchFamily="18" charset="0"/>
          </a:endParaRPr>
        </a:p>
      </dgm:t>
    </dgm:pt>
    <dgm:pt modelId="{E8F79355-5DD2-47E0-9806-600DA1F6ADD3}" type="sibTrans" cxnId="{0B8ECC29-6E24-40BE-B84B-29F2ADDD5B4A}">
      <dgm:prSet/>
      <dgm:spPr/>
      <dgm:t>
        <a:bodyPr/>
        <a:lstStyle/>
        <a:p>
          <a:endParaRPr lang="en-US" sz="2000">
            <a:latin typeface="Times New Roman" panose="02020603050405020304" pitchFamily="18" charset="0"/>
            <a:cs typeface="Times New Roman" panose="02020603050405020304" pitchFamily="18" charset="0"/>
          </a:endParaRPr>
        </a:p>
      </dgm:t>
    </dgm:pt>
    <dgm:pt modelId="{1C93E216-C9A6-4DC9-9CFA-8CD890F25C40}">
      <dgm:prSet custT="1"/>
      <dgm:spPr/>
      <dgm:t>
        <a:bodyPr/>
        <a:lstStyle/>
        <a:p>
          <a:pPr algn="ctr"/>
          <a:r>
            <a:rPr lang="en-GB" sz="600">
              <a:latin typeface="Times New Roman" panose="02020603050405020304" pitchFamily="18" charset="0"/>
              <a:cs typeface="Times New Roman" panose="02020603050405020304" pitchFamily="18" charset="0"/>
            </a:rPr>
            <a:t>Training and Documentation</a:t>
          </a:r>
          <a:endParaRPr lang="en-US" sz="600">
            <a:latin typeface="Times New Roman" panose="02020603050405020304" pitchFamily="18" charset="0"/>
            <a:cs typeface="Times New Roman" panose="02020603050405020304" pitchFamily="18" charset="0"/>
          </a:endParaRPr>
        </a:p>
      </dgm:t>
    </dgm:pt>
    <dgm:pt modelId="{30D14AFA-1255-4A30-8C39-319DB09749D0}" type="parTrans" cxnId="{0CC64DDB-A4FE-4424-A065-BFC83154118F}">
      <dgm:prSet/>
      <dgm:spPr/>
      <dgm:t>
        <a:bodyPr/>
        <a:lstStyle/>
        <a:p>
          <a:endParaRPr lang="en-US" sz="2000">
            <a:latin typeface="Times New Roman" panose="02020603050405020304" pitchFamily="18" charset="0"/>
            <a:cs typeface="Times New Roman" panose="02020603050405020304" pitchFamily="18" charset="0"/>
          </a:endParaRPr>
        </a:p>
      </dgm:t>
    </dgm:pt>
    <dgm:pt modelId="{A6F8E491-B04A-4460-880F-D3EE6285DE1F}" type="sibTrans" cxnId="{0CC64DDB-A4FE-4424-A065-BFC83154118F}">
      <dgm:prSet/>
      <dgm:spPr/>
      <dgm:t>
        <a:bodyPr/>
        <a:lstStyle/>
        <a:p>
          <a:endParaRPr lang="en-US" sz="2000">
            <a:latin typeface="Times New Roman" panose="02020603050405020304" pitchFamily="18" charset="0"/>
            <a:cs typeface="Times New Roman" panose="02020603050405020304" pitchFamily="18" charset="0"/>
          </a:endParaRPr>
        </a:p>
      </dgm:t>
    </dgm:pt>
    <dgm:pt modelId="{AFAC8CB0-241C-4FF0-B206-B3069977FCF7}">
      <dgm:prSet custT="1"/>
      <dgm:spPr/>
      <dgm:t>
        <a:bodyPr/>
        <a:lstStyle/>
        <a:p>
          <a:pPr algn="ctr"/>
          <a:r>
            <a:rPr lang="en-GB" sz="600">
              <a:latin typeface="Times New Roman" panose="02020603050405020304" pitchFamily="18" charset="0"/>
              <a:cs typeface="Times New Roman" panose="02020603050405020304" pitchFamily="18" charset="0"/>
            </a:rPr>
            <a:t>Website Administration Training</a:t>
          </a:r>
          <a:endParaRPr lang="en-US" sz="600">
            <a:latin typeface="Times New Roman" panose="02020603050405020304" pitchFamily="18" charset="0"/>
            <a:cs typeface="Times New Roman" panose="02020603050405020304" pitchFamily="18" charset="0"/>
          </a:endParaRPr>
        </a:p>
      </dgm:t>
    </dgm:pt>
    <dgm:pt modelId="{E332DB52-3C25-4D6A-B6C2-167AB9159E77}" type="parTrans" cxnId="{56B223CA-1A09-4025-9C5F-041B5576D638}">
      <dgm:prSet/>
      <dgm:spPr/>
      <dgm:t>
        <a:bodyPr/>
        <a:lstStyle/>
        <a:p>
          <a:endParaRPr lang="en-US" sz="2000">
            <a:latin typeface="Times New Roman" panose="02020603050405020304" pitchFamily="18" charset="0"/>
            <a:cs typeface="Times New Roman" panose="02020603050405020304" pitchFamily="18" charset="0"/>
          </a:endParaRPr>
        </a:p>
      </dgm:t>
    </dgm:pt>
    <dgm:pt modelId="{17E21FA5-8FB0-443E-9A26-3C5F441E494C}" type="sibTrans" cxnId="{56B223CA-1A09-4025-9C5F-041B5576D638}">
      <dgm:prSet/>
      <dgm:spPr/>
      <dgm:t>
        <a:bodyPr/>
        <a:lstStyle/>
        <a:p>
          <a:endParaRPr lang="en-US" sz="2000">
            <a:latin typeface="Times New Roman" panose="02020603050405020304" pitchFamily="18" charset="0"/>
            <a:cs typeface="Times New Roman" panose="02020603050405020304" pitchFamily="18" charset="0"/>
          </a:endParaRPr>
        </a:p>
      </dgm:t>
    </dgm:pt>
    <dgm:pt modelId="{53A323CE-691C-4F25-97B7-5496B5762FBE}">
      <dgm:prSet custT="1"/>
      <dgm:spPr/>
      <dgm:t>
        <a:bodyPr/>
        <a:lstStyle/>
        <a:p>
          <a:pPr algn="ctr"/>
          <a:r>
            <a:rPr lang="en-GB" sz="600">
              <a:latin typeface="Times New Roman" panose="02020603050405020304" pitchFamily="18" charset="0"/>
              <a:cs typeface="Times New Roman" panose="02020603050405020304" pitchFamily="18" charset="0"/>
            </a:rPr>
            <a:t>User Documentation Preparation</a:t>
          </a:r>
          <a:endParaRPr lang="en-US" sz="600">
            <a:latin typeface="Times New Roman" panose="02020603050405020304" pitchFamily="18" charset="0"/>
            <a:cs typeface="Times New Roman" panose="02020603050405020304" pitchFamily="18" charset="0"/>
          </a:endParaRPr>
        </a:p>
      </dgm:t>
    </dgm:pt>
    <dgm:pt modelId="{EB362BC4-C897-4EFF-A089-5AA1DFFF93EA}" type="parTrans" cxnId="{1F18D176-6B76-4591-AB8F-0F24426543EB}">
      <dgm:prSet/>
      <dgm:spPr/>
      <dgm:t>
        <a:bodyPr/>
        <a:lstStyle/>
        <a:p>
          <a:endParaRPr lang="en-US" sz="2000">
            <a:latin typeface="Times New Roman" panose="02020603050405020304" pitchFamily="18" charset="0"/>
            <a:cs typeface="Times New Roman" panose="02020603050405020304" pitchFamily="18" charset="0"/>
          </a:endParaRPr>
        </a:p>
      </dgm:t>
    </dgm:pt>
    <dgm:pt modelId="{88CFE9AB-514F-4E7D-9EEB-BEE7583DB640}" type="sibTrans" cxnId="{1F18D176-6B76-4591-AB8F-0F24426543EB}">
      <dgm:prSet/>
      <dgm:spPr/>
      <dgm:t>
        <a:bodyPr/>
        <a:lstStyle/>
        <a:p>
          <a:endParaRPr lang="en-US" sz="2000">
            <a:latin typeface="Times New Roman" panose="02020603050405020304" pitchFamily="18" charset="0"/>
            <a:cs typeface="Times New Roman" panose="02020603050405020304" pitchFamily="18" charset="0"/>
          </a:endParaRPr>
        </a:p>
      </dgm:t>
    </dgm:pt>
    <dgm:pt modelId="{E5BE4CB4-AC74-4DDB-B49E-B73E8663B4E2}">
      <dgm:prSet custT="1"/>
      <dgm:spPr/>
      <dgm:t>
        <a:bodyPr/>
        <a:lstStyle/>
        <a:p>
          <a:pPr marR="0" algn="ctr" rtl="0"/>
          <a:r>
            <a:rPr lang="en-GB" sz="600">
              <a:latin typeface="Times New Roman" panose="02020603050405020304" pitchFamily="18" charset="0"/>
              <a:cs typeface="Times New Roman" panose="02020603050405020304" pitchFamily="18" charset="0"/>
            </a:rPr>
            <a:t>Front-end Design and Development</a:t>
          </a:r>
          <a:endParaRPr lang="en-US" sz="600" dirty="0">
            <a:latin typeface="Times New Roman" panose="02020603050405020304" pitchFamily="18" charset="0"/>
            <a:cs typeface="Times New Roman" panose="02020603050405020304" pitchFamily="18" charset="0"/>
          </a:endParaRPr>
        </a:p>
      </dgm:t>
    </dgm:pt>
    <dgm:pt modelId="{C9B8FBB7-8D31-4186-AEA4-2E3E53B823CD}" type="parTrans" cxnId="{4FCB1DA7-A94A-4086-8222-6DA19971C856}">
      <dgm:prSet/>
      <dgm:spPr/>
      <dgm:t>
        <a:bodyPr/>
        <a:lstStyle/>
        <a:p>
          <a:endParaRPr lang="en-GB"/>
        </a:p>
      </dgm:t>
    </dgm:pt>
    <dgm:pt modelId="{BDA0C80C-C14A-4518-8382-841725B6497F}" type="sibTrans" cxnId="{4FCB1DA7-A94A-4086-8222-6DA19971C856}">
      <dgm:prSet/>
      <dgm:spPr/>
      <dgm:t>
        <a:bodyPr/>
        <a:lstStyle/>
        <a:p>
          <a:endParaRPr lang="en-GB"/>
        </a:p>
      </dgm:t>
    </dgm:pt>
    <dgm:pt modelId="{1E0B0AF1-F429-432B-9F2F-9120663AC46E}">
      <dgm:prSet custT="1"/>
      <dgm:spPr/>
      <dgm:t>
        <a:bodyPr/>
        <a:lstStyle/>
        <a:p>
          <a:pPr marR="0" algn="ctr" rtl="0"/>
          <a:r>
            <a:rPr lang="en-GB" sz="600" dirty="0">
              <a:latin typeface="Times New Roman" panose="02020603050405020304" pitchFamily="18" charset="0"/>
              <a:cs typeface="Times New Roman" panose="02020603050405020304" pitchFamily="18" charset="0"/>
            </a:rPr>
            <a:t>Project Management</a:t>
          </a:r>
          <a:endParaRPr lang="en-US" sz="600" dirty="0">
            <a:latin typeface="Times New Roman" panose="02020603050405020304" pitchFamily="18" charset="0"/>
            <a:cs typeface="Times New Roman" panose="02020603050405020304" pitchFamily="18" charset="0"/>
          </a:endParaRPr>
        </a:p>
      </dgm:t>
    </dgm:pt>
    <dgm:pt modelId="{A208766E-A3DC-44C9-BA9F-540E3C1CCD7A}" type="sibTrans" cxnId="{8CF41ADA-C119-40AC-B516-E2169404B431}">
      <dgm:prSet/>
      <dgm:spPr/>
      <dgm:t>
        <a:bodyPr/>
        <a:lstStyle/>
        <a:p>
          <a:endParaRPr lang="en-US" sz="2000">
            <a:latin typeface="Times New Roman" panose="02020603050405020304" pitchFamily="18" charset="0"/>
            <a:cs typeface="Times New Roman" panose="02020603050405020304" pitchFamily="18" charset="0"/>
          </a:endParaRPr>
        </a:p>
      </dgm:t>
    </dgm:pt>
    <dgm:pt modelId="{2EA4E883-EB58-406F-9068-E4B95D6F3900}" type="parTrans" cxnId="{8CF41ADA-C119-40AC-B516-E2169404B431}">
      <dgm:prSet/>
      <dgm:spPr/>
      <dgm:t>
        <a:bodyPr/>
        <a:lstStyle/>
        <a:p>
          <a:endParaRPr lang="en-US" sz="2000">
            <a:latin typeface="Times New Roman" panose="02020603050405020304" pitchFamily="18" charset="0"/>
            <a:cs typeface="Times New Roman" panose="02020603050405020304" pitchFamily="18" charset="0"/>
          </a:endParaRPr>
        </a:p>
      </dgm:t>
    </dgm:pt>
    <dgm:pt modelId="{4C5A19AE-9E3A-4E25-B786-522D2560BBB7}" type="pres">
      <dgm:prSet presAssocID="{54CFC0AF-3DF8-4D4D-AFC7-3B915DF8D06A}" presName="hierChild1" presStyleCnt="0">
        <dgm:presLayoutVars>
          <dgm:orgChart val="1"/>
          <dgm:chPref val="1"/>
          <dgm:dir/>
          <dgm:animOne val="branch"/>
          <dgm:animLvl val="lvl"/>
          <dgm:resizeHandles/>
        </dgm:presLayoutVars>
      </dgm:prSet>
      <dgm:spPr/>
    </dgm:pt>
    <dgm:pt modelId="{3544B6A9-5B8A-4BD0-8FB5-A1758C05DFEB}" type="pres">
      <dgm:prSet presAssocID="{1C41F999-58FA-450E-994F-BF755FE5C40B}" presName="hierRoot1" presStyleCnt="0">
        <dgm:presLayoutVars>
          <dgm:hierBranch/>
        </dgm:presLayoutVars>
      </dgm:prSet>
      <dgm:spPr/>
    </dgm:pt>
    <dgm:pt modelId="{1A8B8B13-9FCD-465B-AC29-AC80CE093582}" type="pres">
      <dgm:prSet presAssocID="{1C41F999-58FA-450E-994F-BF755FE5C40B}" presName="rootComposite1" presStyleCnt="0"/>
      <dgm:spPr/>
    </dgm:pt>
    <dgm:pt modelId="{6F012054-1558-43AA-8326-F91B872C3AA3}" type="pres">
      <dgm:prSet presAssocID="{1C41F999-58FA-450E-994F-BF755FE5C40B}" presName="rootText1" presStyleLbl="node0" presStyleIdx="0" presStyleCnt="1" custLinFactY="-27560" custLinFactNeighborX="4454" custLinFactNeighborY="-100000">
        <dgm:presLayoutVars>
          <dgm:chPref val="3"/>
        </dgm:presLayoutVars>
      </dgm:prSet>
      <dgm:spPr/>
    </dgm:pt>
    <dgm:pt modelId="{E5581775-0ED6-4FE8-BBC0-81CC141A98AD}" type="pres">
      <dgm:prSet presAssocID="{1C41F999-58FA-450E-994F-BF755FE5C40B}" presName="rootConnector1" presStyleLbl="node1" presStyleIdx="0" presStyleCnt="0"/>
      <dgm:spPr/>
    </dgm:pt>
    <dgm:pt modelId="{2D7155F9-70EA-441C-917E-5FBF1388B65C}" type="pres">
      <dgm:prSet presAssocID="{1C41F999-58FA-450E-994F-BF755FE5C40B}" presName="hierChild2" presStyleCnt="0"/>
      <dgm:spPr/>
    </dgm:pt>
    <dgm:pt modelId="{26A6A598-8464-4240-905C-9F076A6C06F4}" type="pres">
      <dgm:prSet presAssocID="{2EA4E883-EB58-406F-9068-E4B95D6F3900}" presName="Name35" presStyleLbl="parChTrans1D2" presStyleIdx="0" presStyleCnt="8"/>
      <dgm:spPr/>
    </dgm:pt>
    <dgm:pt modelId="{1ABA105F-E229-44C3-B612-C9ABB0A5F80C}" type="pres">
      <dgm:prSet presAssocID="{1E0B0AF1-F429-432B-9F2F-9120663AC46E}" presName="hierRoot2" presStyleCnt="0">
        <dgm:presLayoutVars>
          <dgm:hierBranch val="r"/>
        </dgm:presLayoutVars>
      </dgm:prSet>
      <dgm:spPr/>
    </dgm:pt>
    <dgm:pt modelId="{BB519CEF-6D9B-4B11-8DC7-0D9A4538B5BF}" type="pres">
      <dgm:prSet presAssocID="{1E0B0AF1-F429-432B-9F2F-9120663AC46E}" presName="rootComposite" presStyleCnt="0"/>
      <dgm:spPr/>
    </dgm:pt>
    <dgm:pt modelId="{3C4A6621-BDA9-43B2-B6C6-1D02DB7EB15F}" type="pres">
      <dgm:prSet presAssocID="{1E0B0AF1-F429-432B-9F2F-9120663AC46E}" presName="rootText" presStyleLbl="node2" presStyleIdx="0" presStyleCnt="8" custLinFactX="200000" custLinFactY="-64903" custLinFactNeighborX="227769" custLinFactNeighborY="-100000">
        <dgm:presLayoutVars>
          <dgm:chPref val="3"/>
        </dgm:presLayoutVars>
      </dgm:prSet>
      <dgm:spPr/>
    </dgm:pt>
    <dgm:pt modelId="{0DE9EC69-303E-46F5-A94D-6F8B06460882}" type="pres">
      <dgm:prSet presAssocID="{1E0B0AF1-F429-432B-9F2F-9120663AC46E}" presName="rootConnector" presStyleLbl="node2" presStyleIdx="0" presStyleCnt="8"/>
      <dgm:spPr/>
    </dgm:pt>
    <dgm:pt modelId="{91B4B691-9A51-4EF9-A96E-AF79F9BFEA54}" type="pres">
      <dgm:prSet presAssocID="{1E0B0AF1-F429-432B-9F2F-9120663AC46E}" presName="hierChild4" presStyleCnt="0"/>
      <dgm:spPr/>
    </dgm:pt>
    <dgm:pt modelId="{0F404DA3-068C-45E8-A89C-8BF87D374F2A}" type="pres">
      <dgm:prSet presAssocID="{C47E0D7A-8698-4508-8894-B94BBDA15BEB}" presName="Name50" presStyleLbl="parChTrans1D3" presStyleIdx="0" presStyleCnt="26"/>
      <dgm:spPr/>
    </dgm:pt>
    <dgm:pt modelId="{52BD1D62-43B2-49C3-9BFB-541B6F775A96}" type="pres">
      <dgm:prSet presAssocID="{6B419AE4-5FB1-423B-B609-C2D6A9776B05}" presName="hierRoot2" presStyleCnt="0">
        <dgm:presLayoutVars>
          <dgm:hierBranch val="r"/>
        </dgm:presLayoutVars>
      </dgm:prSet>
      <dgm:spPr/>
    </dgm:pt>
    <dgm:pt modelId="{A2FBF1F9-5E49-45C9-AFEB-1AC4CF560108}" type="pres">
      <dgm:prSet presAssocID="{6B419AE4-5FB1-423B-B609-C2D6A9776B05}" presName="rootComposite" presStyleCnt="0"/>
      <dgm:spPr/>
    </dgm:pt>
    <dgm:pt modelId="{58DE2988-8275-45C8-8AA9-598FBB166F0C}" type="pres">
      <dgm:prSet presAssocID="{6B419AE4-5FB1-423B-B609-C2D6A9776B05}" presName="rootText" presStyleLbl="node3" presStyleIdx="0" presStyleCnt="26" custLinFactY="-103495" custLinFactNeighborX="97857" custLinFactNeighborY="-200000">
        <dgm:presLayoutVars>
          <dgm:chPref val="3"/>
        </dgm:presLayoutVars>
      </dgm:prSet>
      <dgm:spPr/>
    </dgm:pt>
    <dgm:pt modelId="{CEFE3404-1085-4FC3-962D-0D93E548B261}" type="pres">
      <dgm:prSet presAssocID="{6B419AE4-5FB1-423B-B609-C2D6A9776B05}" presName="rootConnector" presStyleLbl="node3" presStyleIdx="0" presStyleCnt="26"/>
      <dgm:spPr/>
    </dgm:pt>
    <dgm:pt modelId="{26224BD3-6CED-44CE-A4EA-89DDA5524E05}" type="pres">
      <dgm:prSet presAssocID="{6B419AE4-5FB1-423B-B609-C2D6A9776B05}" presName="hierChild4" presStyleCnt="0"/>
      <dgm:spPr/>
    </dgm:pt>
    <dgm:pt modelId="{CDB9A3D1-D1B4-40C4-BF8E-D6AE9051AB57}" type="pres">
      <dgm:prSet presAssocID="{6B419AE4-5FB1-423B-B609-C2D6A9776B05}" presName="hierChild5" presStyleCnt="0"/>
      <dgm:spPr/>
    </dgm:pt>
    <dgm:pt modelId="{6A6AB66A-58E8-4E1F-A544-7030861BCE4F}" type="pres">
      <dgm:prSet presAssocID="{E54D2B85-E141-4C06-A3D3-4287E1A6BC52}" presName="Name50" presStyleLbl="parChTrans1D3" presStyleIdx="1" presStyleCnt="26"/>
      <dgm:spPr/>
    </dgm:pt>
    <dgm:pt modelId="{3C1484DF-D593-4DC0-8362-AA80F2CEF655}" type="pres">
      <dgm:prSet presAssocID="{89351A55-EDE1-4653-83EC-C8476989DC9E}" presName="hierRoot2" presStyleCnt="0">
        <dgm:presLayoutVars>
          <dgm:hierBranch val="r"/>
        </dgm:presLayoutVars>
      </dgm:prSet>
      <dgm:spPr/>
    </dgm:pt>
    <dgm:pt modelId="{B23E2D50-DC7E-4942-8C61-10A3CD7EFBE7}" type="pres">
      <dgm:prSet presAssocID="{89351A55-EDE1-4653-83EC-C8476989DC9E}" presName="rootComposite" presStyleCnt="0"/>
      <dgm:spPr/>
    </dgm:pt>
    <dgm:pt modelId="{FDB3EC7B-9E5A-4060-B4D0-6BAFD5B6FD03}" type="pres">
      <dgm:prSet presAssocID="{89351A55-EDE1-4653-83EC-C8476989DC9E}" presName="rootText" presStyleLbl="node3" presStyleIdx="1" presStyleCnt="26" custLinFactX="100000" custLinFactY="-200000" custLinFactNeighborX="145529" custLinFactNeighborY="-247194">
        <dgm:presLayoutVars>
          <dgm:chPref val="3"/>
        </dgm:presLayoutVars>
      </dgm:prSet>
      <dgm:spPr/>
    </dgm:pt>
    <dgm:pt modelId="{9EA0B52D-D794-4DD1-98DE-EFCAD9B9AF1C}" type="pres">
      <dgm:prSet presAssocID="{89351A55-EDE1-4653-83EC-C8476989DC9E}" presName="rootConnector" presStyleLbl="node3" presStyleIdx="1" presStyleCnt="26"/>
      <dgm:spPr/>
    </dgm:pt>
    <dgm:pt modelId="{E3343598-ED94-43E3-812C-346592B1004B}" type="pres">
      <dgm:prSet presAssocID="{89351A55-EDE1-4653-83EC-C8476989DC9E}" presName="hierChild4" presStyleCnt="0"/>
      <dgm:spPr/>
    </dgm:pt>
    <dgm:pt modelId="{AD4EF9AB-E11D-4C9F-946B-9E344BE1B7B4}" type="pres">
      <dgm:prSet presAssocID="{89351A55-EDE1-4653-83EC-C8476989DC9E}" presName="hierChild5" presStyleCnt="0"/>
      <dgm:spPr/>
    </dgm:pt>
    <dgm:pt modelId="{E931249F-B082-4323-B8B1-0533FC5A473A}" type="pres">
      <dgm:prSet presAssocID="{07CF971F-1758-4619-931F-470CBAE181CA}" presName="Name50" presStyleLbl="parChTrans1D3" presStyleIdx="2" presStyleCnt="26"/>
      <dgm:spPr/>
    </dgm:pt>
    <dgm:pt modelId="{0219C5E9-341E-46EA-8964-704024232E69}" type="pres">
      <dgm:prSet presAssocID="{43953D97-AB93-4954-BBF1-5D4657FD3F3D}" presName="hierRoot2" presStyleCnt="0">
        <dgm:presLayoutVars>
          <dgm:hierBranch val="r"/>
        </dgm:presLayoutVars>
      </dgm:prSet>
      <dgm:spPr/>
    </dgm:pt>
    <dgm:pt modelId="{D00EF68E-75C6-4A77-8BF8-566C5411C67E}" type="pres">
      <dgm:prSet presAssocID="{43953D97-AB93-4954-BBF1-5D4657FD3F3D}" presName="rootComposite" presStyleCnt="0"/>
      <dgm:spPr/>
    </dgm:pt>
    <dgm:pt modelId="{19BFB108-1F82-4D71-88E6-530C00A89C00}" type="pres">
      <dgm:prSet presAssocID="{43953D97-AB93-4954-BBF1-5D4657FD3F3D}" presName="rootText" presStyleLbl="node3" presStyleIdx="2" presStyleCnt="26" custLinFactX="258549" custLinFactY="-296054" custLinFactNeighborX="300000" custLinFactNeighborY="-300000">
        <dgm:presLayoutVars>
          <dgm:chPref val="3"/>
        </dgm:presLayoutVars>
      </dgm:prSet>
      <dgm:spPr/>
    </dgm:pt>
    <dgm:pt modelId="{E4C5DE56-C337-4E6D-9C75-EC6047F97062}" type="pres">
      <dgm:prSet presAssocID="{43953D97-AB93-4954-BBF1-5D4657FD3F3D}" presName="rootConnector" presStyleLbl="node3" presStyleIdx="2" presStyleCnt="26"/>
      <dgm:spPr/>
    </dgm:pt>
    <dgm:pt modelId="{6943422C-B35C-4B93-A805-0E46FDB6E1EA}" type="pres">
      <dgm:prSet presAssocID="{43953D97-AB93-4954-BBF1-5D4657FD3F3D}" presName="hierChild4" presStyleCnt="0"/>
      <dgm:spPr/>
    </dgm:pt>
    <dgm:pt modelId="{4516DC04-D91E-4110-9770-D83CD4026F13}" type="pres">
      <dgm:prSet presAssocID="{43953D97-AB93-4954-BBF1-5D4657FD3F3D}" presName="hierChild5" presStyleCnt="0"/>
      <dgm:spPr/>
    </dgm:pt>
    <dgm:pt modelId="{BACA04A1-F9F4-41E9-B3B6-0CF40A0D0ED4}" type="pres">
      <dgm:prSet presAssocID="{65A327B1-0389-49C8-88B1-FE671ABCB516}" presName="Name50" presStyleLbl="parChTrans1D3" presStyleIdx="3" presStyleCnt="26"/>
      <dgm:spPr/>
    </dgm:pt>
    <dgm:pt modelId="{7BD8577C-411D-4D74-88C2-293374BF9211}" type="pres">
      <dgm:prSet presAssocID="{9FD17F2F-E0FD-4F80-B4D2-B4C26A919FA8}" presName="hierRoot2" presStyleCnt="0">
        <dgm:presLayoutVars>
          <dgm:hierBranch val="r"/>
        </dgm:presLayoutVars>
      </dgm:prSet>
      <dgm:spPr/>
    </dgm:pt>
    <dgm:pt modelId="{DF6D3747-1D1F-4278-8D88-6F0F19C45430}" type="pres">
      <dgm:prSet presAssocID="{9FD17F2F-E0FD-4F80-B4D2-B4C26A919FA8}" presName="rootComposite" presStyleCnt="0"/>
      <dgm:spPr/>
    </dgm:pt>
    <dgm:pt modelId="{09412582-6727-41D0-9ED0-EF7C10F982BE}" type="pres">
      <dgm:prSet presAssocID="{9FD17F2F-E0FD-4F80-B4D2-B4C26A919FA8}" presName="rootText" presStyleLbl="node3" presStyleIdx="3" presStyleCnt="26" custScaleY="116984" custLinFactX="339211" custLinFactY="-337997" custLinFactNeighborX="400000" custLinFactNeighborY="-400000">
        <dgm:presLayoutVars>
          <dgm:chPref val="3"/>
        </dgm:presLayoutVars>
      </dgm:prSet>
      <dgm:spPr/>
    </dgm:pt>
    <dgm:pt modelId="{F47D0573-2658-472D-9071-E0A2E5409B21}" type="pres">
      <dgm:prSet presAssocID="{9FD17F2F-E0FD-4F80-B4D2-B4C26A919FA8}" presName="rootConnector" presStyleLbl="node3" presStyleIdx="3" presStyleCnt="26"/>
      <dgm:spPr/>
    </dgm:pt>
    <dgm:pt modelId="{DA2D0629-A161-441B-BE14-9DE4C9CA0A3C}" type="pres">
      <dgm:prSet presAssocID="{9FD17F2F-E0FD-4F80-B4D2-B4C26A919FA8}" presName="hierChild4" presStyleCnt="0"/>
      <dgm:spPr/>
    </dgm:pt>
    <dgm:pt modelId="{8B36B64F-127D-484D-84BA-176005C6FAF0}" type="pres">
      <dgm:prSet presAssocID="{9FD17F2F-E0FD-4F80-B4D2-B4C26A919FA8}" presName="hierChild5" presStyleCnt="0"/>
      <dgm:spPr/>
    </dgm:pt>
    <dgm:pt modelId="{02DF72CE-D95E-4038-99B8-FCE541A7DAAC}" type="pres">
      <dgm:prSet presAssocID="{1E0B0AF1-F429-432B-9F2F-9120663AC46E}" presName="hierChild5" presStyleCnt="0"/>
      <dgm:spPr/>
    </dgm:pt>
    <dgm:pt modelId="{D4EFE999-0ACA-4284-9515-A07B13A87290}" type="pres">
      <dgm:prSet presAssocID="{C9B8FBB7-8D31-4186-AEA4-2E3E53B823CD}" presName="Name35" presStyleLbl="parChTrans1D2" presStyleIdx="1" presStyleCnt="8"/>
      <dgm:spPr/>
    </dgm:pt>
    <dgm:pt modelId="{EC8DB68B-B719-4639-BE13-854A4D94E5DB}" type="pres">
      <dgm:prSet presAssocID="{E5BE4CB4-AC74-4DDB-B49E-B73E8663B4E2}" presName="hierRoot2" presStyleCnt="0">
        <dgm:presLayoutVars>
          <dgm:hierBranch val="init"/>
        </dgm:presLayoutVars>
      </dgm:prSet>
      <dgm:spPr/>
    </dgm:pt>
    <dgm:pt modelId="{682F774D-7DE7-42B9-8DE2-9DE8626FB5E4}" type="pres">
      <dgm:prSet presAssocID="{E5BE4CB4-AC74-4DDB-B49E-B73E8663B4E2}" presName="rootComposite" presStyleCnt="0"/>
      <dgm:spPr/>
    </dgm:pt>
    <dgm:pt modelId="{9419E4B2-5340-49A2-979B-2607DF023889}" type="pres">
      <dgm:prSet presAssocID="{E5BE4CB4-AC74-4DDB-B49E-B73E8663B4E2}" presName="rootText" presStyleLbl="node2" presStyleIdx="1" presStyleCnt="8">
        <dgm:presLayoutVars>
          <dgm:chPref val="3"/>
        </dgm:presLayoutVars>
      </dgm:prSet>
      <dgm:spPr/>
    </dgm:pt>
    <dgm:pt modelId="{CE947BF5-1C44-470F-8E91-D130271EB353}" type="pres">
      <dgm:prSet presAssocID="{E5BE4CB4-AC74-4DDB-B49E-B73E8663B4E2}" presName="rootConnector" presStyleLbl="node2" presStyleIdx="1" presStyleCnt="8"/>
      <dgm:spPr/>
    </dgm:pt>
    <dgm:pt modelId="{44AC0523-4A63-4A21-B9B1-FEA8B2BD297F}" type="pres">
      <dgm:prSet presAssocID="{E5BE4CB4-AC74-4DDB-B49E-B73E8663B4E2}" presName="hierChild4" presStyleCnt="0"/>
      <dgm:spPr/>
    </dgm:pt>
    <dgm:pt modelId="{BC386E06-D7D6-45C3-BF5B-89E21DE8D3EB}" type="pres">
      <dgm:prSet presAssocID="{D231D2AB-EF90-417F-8BC6-D398DA6DCAD9}" presName="Name37" presStyleLbl="parChTrans1D3" presStyleIdx="4" presStyleCnt="26"/>
      <dgm:spPr/>
    </dgm:pt>
    <dgm:pt modelId="{CB05294F-109B-4359-A1ED-EBC1DA8DE355}" type="pres">
      <dgm:prSet presAssocID="{C2F34CD7-9104-4DDC-AC3C-38C50DD34F07}" presName="hierRoot2" presStyleCnt="0">
        <dgm:presLayoutVars>
          <dgm:hierBranch val="r"/>
        </dgm:presLayoutVars>
      </dgm:prSet>
      <dgm:spPr/>
    </dgm:pt>
    <dgm:pt modelId="{F6B18A77-F18B-476A-874F-AEB90C975ACB}" type="pres">
      <dgm:prSet presAssocID="{C2F34CD7-9104-4DDC-AC3C-38C50DD34F07}" presName="rootComposite" presStyleCnt="0"/>
      <dgm:spPr/>
    </dgm:pt>
    <dgm:pt modelId="{DA5D44C7-885D-4D12-9FC5-E2271D230D04}" type="pres">
      <dgm:prSet presAssocID="{C2F34CD7-9104-4DDC-AC3C-38C50DD34F07}" presName="rootText" presStyleLbl="node3" presStyleIdx="4" presStyleCnt="26">
        <dgm:presLayoutVars>
          <dgm:chPref val="3"/>
        </dgm:presLayoutVars>
      </dgm:prSet>
      <dgm:spPr/>
    </dgm:pt>
    <dgm:pt modelId="{4197A5CE-76CF-4C2E-9B88-DDAA0860B08E}" type="pres">
      <dgm:prSet presAssocID="{C2F34CD7-9104-4DDC-AC3C-38C50DD34F07}" presName="rootConnector" presStyleLbl="node3" presStyleIdx="4" presStyleCnt="26"/>
      <dgm:spPr/>
    </dgm:pt>
    <dgm:pt modelId="{62C6A25A-CF25-4BCB-92A2-4FA7FB8C9AC1}" type="pres">
      <dgm:prSet presAssocID="{C2F34CD7-9104-4DDC-AC3C-38C50DD34F07}" presName="hierChild4" presStyleCnt="0"/>
      <dgm:spPr/>
    </dgm:pt>
    <dgm:pt modelId="{2F5A3A6F-56C3-4CA3-9FDA-82AA16CFF5A2}" type="pres">
      <dgm:prSet presAssocID="{C2F34CD7-9104-4DDC-AC3C-38C50DD34F07}" presName="hierChild5" presStyleCnt="0"/>
      <dgm:spPr/>
    </dgm:pt>
    <dgm:pt modelId="{5BF4DE8F-A8D6-4C29-9927-D842CBEF286B}" type="pres">
      <dgm:prSet presAssocID="{25BA1CF0-6DC6-4882-B6B0-AD9174430E4F}" presName="Name37" presStyleLbl="parChTrans1D3" presStyleIdx="5" presStyleCnt="26"/>
      <dgm:spPr/>
    </dgm:pt>
    <dgm:pt modelId="{209B98B2-ABFE-40E8-BBAE-AAB8148AA3C8}" type="pres">
      <dgm:prSet presAssocID="{8126114C-E568-47C9-9C95-5C2ED84B395E}" presName="hierRoot2" presStyleCnt="0">
        <dgm:presLayoutVars>
          <dgm:hierBranch val="r"/>
        </dgm:presLayoutVars>
      </dgm:prSet>
      <dgm:spPr/>
    </dgm:pt>
    <dgm:pt modelId="{BCD239CC-BED2-4B95-9695-E21CB33D41BB}" type="pres">
      <dgm:prSet presAssocID="{8126114C-E568-47C9-9C95-5C2ED84B395E}" presName="rootComposite" presStyleCnt="0"/>
      <dgm:spPr/>
    </dgm:pt>
    <dgm:pt modelId="{AE917050-55AC-4E4F-950E-77ADB566ED42}" type="pres">
      <dgm:prSet presAssocID="{8126114C-E568-47C9-9C95-5C2ED84B395E}" presName="rootText" presStyleLbl="node3" presStyleIdx="5" presStyleCnt="26">
        <dgm:presLayoutVars>
          <dgm:chPref val="3"/>
        </dgm:presLayoutVars>
      </dgm:prSet>
      <dgm:spPr/>
    </dgm:pt>
    <dgm:pt modelId="{2FA4C64F-DEFC-482E-BD4F-4C359FC87919}" type="pres">
      <dgm:prSet presAssocID="{8126114C-E568-47C9-9C95-5C2ED84B395E}" presName="rootConnector" presStyleLbl="node3" presStyleIdx="5" presStyleCnt="26"/>
      <dgm:spPr/>
    </dgm:pt>
    <dgm:pt modelId="{B4C40547-FB2C-4277-B80C-CB042B3D1F42}" type="pres">
      <dgm:prSet presAssocID="{8126114C-E568-47C9-9C95-5C2ED84B395E}" presName="hierChild4" presStyleCnt="0"/>
      <dgm:spPr/>
    </dgm:pt>
    <dgm:pt modelId="{C2B494A3-9E51-4D5C-9A1B-6BC2A14BC8AB}" type="pres">
      <dgm:prSet presAssocID="{8126114C-E568-47C9-9C95-5C2ED84B395E}" presName="hierChild5" presStyleCnt="0"/>
      <dgm:spPr/>
    </dgm:pt>
    <dgm:pt modelId="{E4412DDA-6044-4DD5-97B2-463DFCF6B92F}" type="pres">
      <dgm:prSet presAssocID="{2B1DCDE8-B0BC-4061-AE6D-46841262AA1D}" presName="Name37" presStyleLbl="parChTrans1D3" presStyleIdx="6" presStyleCnt="26"/>
      <dgm:spPr/>
    </dgm:pt>
    <dgm:pt modelId="{F1E0A838-43D8-493B-BF73-D8A18514AD0B}" type="pres">
      <dgm:prSet presAssocID="{42B8FE87-BD02-450A-8635-B72830634701}" presName="hierRoot2" presStyleCnt="0">
        <dgm:presLayoutVars>
          <dgm:hierBranch val="r"/>
        </dgm:presLayoutVars>
      </dgm:prSet>
      <dgm:spPr/>
    </dgm:pt>
    <dgm:pt modelId="{503AE2D3-19B9-48FE-82C1-F303D87AD62A}" type="pres">
      <dgm:prSet presAssocID="{42B8FE87-BD02-450A-8635-B72830634701}" presName="rootComposite" presStyleCnt="0"/>
      <dgm:spPr/>
    </dgm:pt>
    <dgm:pt modelId="{83E66450-0960-4559-88B7-727817974FD4}" type="pres">
      <dgm:prSet presAssocID="{42B8FE87-BD02-450A-8635-B72830634701}" presName="rootText" presStyleLbl="node3" presStyleIdx="6" presStyleCnt="26">
        <dgm:presLayoutVars>
          <dgm:chPref val="3"/>
        </dgm:presLayoutVars>
      </dgm:prSet>
      <dgm:spPr/>
    </dgm:pt>
    <dgm:pt modelId="{22CD45EB-6D4E-4D83-B603-C4BD2269F9B6}" type="pres">
      <dgm:prSet presAssocID="{42B8FE87-BD02-450A-8635-B72830634701}" presName="rootConnector" presStyleLbl="node3" presStyleIdx="6" presStyleCnt="26"/>
      <dgm:spPr/>
    </dgm:pt>
    <dgm:pt modelId="{41FADC50-9D89-4E51-9C56-A01D3D44BC91}" type="pres">
      <dgm:prSet presAssocID="{42B8FE87-BD02-450A-8635-B72830634701}" presName="hierChild4" presStyleCnt="0"/>
      <dgm:spPr/>
    </dgm:pt>
    <dgm:pt modelId="{C0106E32-4EEA-4EC0-B437-FA7436719A9A}" type="pres">
      <dgm:prSet presAssocID="{42B8FE87-BD02-450A-8635-B72830634701}" presName="hierChild5" presStyleCnt="0"/>
      <dgm:spPr/>
    </dgm:pt>
    <dgm:pt modelId="{CAB5D911-F31E-4B7A-B965-E2471BD814CB}" type="pres">
      <dgm:prSet presAssocID="{331F4C54-31DD-4AF2-90D0-CB7A12E64108}" presName="Name37" presStyleLbl="parChTrans1D3" presStyleIdx="7" presStyleCnt="26"/>
      <dgm:spPr/>
    </dgm:pt>
    <dgm:pt modelId="{FFF83ACF-F013-4B09-BA24-3967CA80DFDE}" type="pres">
      <dgm:prSet presAssocID="{CF679183-EA75-4B4A-8460-53CCC9E5A3BB}" presName="hierRoot2" presStyleCnt="0">
        <dgm:presLayoutVars>
          <dgm:hierBranch val="r"/>
        </dgm:presLayoutVars>
      </dgm:prSet>
      <dgm:spPr/>
    </dgm:pt>
    <dgm:pt modelId="{1B980134-7FE5-4A8F-9FFB-2BBA20E08E89}" type="pres">
      <dgm:prSet presAssocID="{CF679183-EA75-4B4A-8460-53CCC9E5A3BB}" presName="rootComposite" presStyleCnt="0"/>
      <dgm:spPr/>
    </dgm:pt>
    <dgm:pt modelId="{4D68E122-59E0-4F5F-BCEE-EE4AF18488F8}" type="pres">
      <dgm:prSet presAssocID="{CF679183-EA75-4B4A-8460-53CCC9E5A3BB}" presName="rootText" presStyleLbl="node3" presStyleIdx="7" presStyleCnt="26">
        <dgm:presLayoutVars>
          <dgm:chPref val="3"/>
        </dgm:presLayoutVars>
      </dgm:prSet>
      <dgm:spPr/>
    </dgm:pt>
    <dgm:pt modelId="{346CCF0C-5631-4C3E-BC32-18CB9C230801}" type="pres">
      <dgm:prSet presAssocID="{CF679183-EA75-4B4A-8460-53CCC9E5A3BB}" presName="rootConnector" presStyleLbl="node3" presStyleIdx="7" presStyleCnt="26"/>
      <dgm:spPr/>
    </dgm:pt>
    <dgm:pt modelId="{5DF8BB09-CE15-4426-97B2-5D49DCF3664F}" type="pres">
      <dgm:prSet presAssocID="{CF679183-EA75-4B4A-8460-53CCC9E5A3BB}" presName="hierChild4" presStyleCnt="0"/>
      <dgm:spPr/>
    </dgm:pt>
    <dgm:pt modelId="{003E07B9-D470-41D3-BDD5-B93EE30D04BE}" type="pres">
      <dgm:prSet presAssocID="{CF679183-EA75-4B4A-8460-53CCC9E5A3BB}" presName="hierChild5" presStyleCnt="0"/>
      <dgm:spPr/>
    </dgm:pt>
    <dgm:pt modelId="{C1F1DE57-F880-4D76-8FED-B85401C0C896}" type="pres">
      <dgm:prSet presAssocID="{E5BE4CB4-AC74-4DDB-B49E-B73E8663B4E2}" presName="hierChild5" presStyleCnt="0"/>
      <dgm:spPr/>
    </dgm:pt>
    <dgm:pt modelId="{28420738-E736-47AD-8ED9-827F28A11327}" type="pres">
      <dgm:prSet presAssocID="{1069A498-8B0C-433D-A5AB-88F02E2B0FCA}" presName="Name35" presStyleLbl="parChTrans1D2" presStyleIdx="2" presStyleCnt="8"/>
      <dgm:spPr/>
    </dgm:pt>
    <dgm:pt modelId="{B5948931-73A3-406D-9498-7EC9A447368F}" type="pres">
      <dgm:prSet presAssocID="{53038513-AE71-458B-B668-3645AD206B89}" presName="hierRoot2" presStyleCnt="0">
        <dgm:presLayoutVars>
          <dgm:hierBranch val="r"/>
        </dgm:presLayoutVars>
      </dgm:prSet>
      <dgm:spPr/>
    </dgm:pt>
    <dgm:pt modelId="{5A00F7BC-86BC-4541-9389-506A848FB5FE}" type="pres">
      <dgm:prSet presAssocID="{53038513-AE71-458B-B668-3645AD206B89}" presName="rootComposite" presStyleCnt="0"/>
      <dgm:spPr/>
    </dgm:pt>
    <dgm:pt modelId="{D82D1F3E-CE79-47A5-AC06-7B78AC042AC5}" type="pres">
      <dgm:prSet presAssocID="{53038513-AE71-458B-B668-3645AD206B89}" presName="rootText" presStyleLbl="node2" presStyleIdx="2" presStyleCnt="8">
        <dgm:presLayoutVars>
          <dgm:chPref val="3"/>
        </dgm:presLayoutVars>
      </dgm:prSet>
      <dgm:spPr/>
    </dgm:pt>
    <dgm:pt modelId="{B7FEE4DB-384B-4771-81E8-1238285BC095}" type="pres">
      <dgm:prSet presAssocID="{53038513-AE71-458B-B668-3645AD206B89}" presName="rootConnector" presStyleLbl="node2" presStyleIdx="2" presStyleCnt="8"/>
      <dgm:spPr/>
    </dgm:pt>
    <dgm:pt modelId="{5E4D8FAF-88DE-4C88-8264-F5D12275B456}" type="pres">
      <dgm:prSet presAssocID="{53038513-AE71-458B-B668-3645AD206B89}" presName="hierChild4" presStyleCnt="0"/>
      <dgm:spPr/>
    </dgm:pt>
    <dgm:pt modelId="{DED7D191-0BB9-482E-ABBF-A20C866CD616}" type="pres">
      <dgm:prSet presAssocID="{7E9EBE94-5DE5-466A-94FD-97F23186334C}" presName="Name50" presStyleLbl="parChTrans1D3" presStyleIdx="8" presStyleCnt="26"/>
      <dgm:spPr/>
    </dgm:pt>
    <dgm:pt modelId="{D8306CF9-B660-4D95-8C2C-82050C88E582}" type="pres">
      <dgm:prSet presAssocID="{9CD9314F-BCBE-44A6-A34C-AFBA645EFE7E}" presName="hierRoot2" presStyleCnt="0">
        <dgm:presLayoutVars>
          <dgm:hierBranch val="r"/>
        </dgm:presLayoutVars>
      </dgm:prSet>
      <dgm:spPr/>
    </dgm:pt>
    <dgm:pt modelId="{00D9D247-DB41-4520-977B-C5B90471DEC3}" type="pres">
      <dgm:prSet presAssocID="{9CD9314F-BCBE-44A6-A34C-AFBA645EFE7E}" presName="rootComposite" presStyleCnt="0"/>
      <dgm:spPr/>
    </dgm:pt>
    <dgm:pt modelId="{5517D2BD-9813-4486-9567-83B266723016}" type="pres">
      <dgm:prSet presAssocID="{9CD9314F-BCBE-44A6-A34C-AFBA645EFE7E}" presName="rootText" presStyleLbl="node3" presStyleIdx="8" presStyleCnt="26">
        <dgm:presLayoutVars>
          <dgm:chPref val="3"/>
        </dgm:presLayoutVars>
      </dgm:prSet>
      <dgm:spPr/>
    </dgm:pt>
    <dgm:pt modelId="{DFC2731F-9422-4192-8C7B-E299D70583A4}" type="pres">
      <dgm:prSet presAssocID="{9CD9314F-BCBE-44A6-A34C-AFBA645EFE7E}" presName="rootConnector" presStyleLbl="node3" presStyleIdx="8" presStyleCnt="26"/>
      <dgm:spPr/>
    </dgm:pt>
    <dgm:pt modelId="{F453BFB1-6A51-42BB-BAD8-6068E529D44E}" type="pres">
      <dgm:prSet presAssocID="{9CD9314F-BCBE-44A6-A34C-AFBA645EFE7E}" presName="hierChild4" presStyleCnt="0"/>
      <dgm:spPr/>
    </dgm:pt>
    <dgm:pt modelId="{7B84C300-AB43-4AC7-B4E1-7B981E323A61}" type="pres">
      <dgm:prSet presAssocID="{9CD9314F-BCBE-44A6-A34C-AFBA645EFE7E}" presName="hierChild5" presStyleCnt="0"/>
      <dgm:spPr/>
    </dgm:pt>
    <dgm:pt modelId="{F13DF4A5-30F7-4D3E-B39C-36AF7B6CF49C}" type="pres">
      <dgm:prSet presAssocID="{486D3DEA-E003-41F5-AE6F-AFC5FE685120}" presName="Name50" presStyleLbl="parChTrans1D3" presStyleIdx="9" presStyleCnt="26"/>
      <dgm:spPr/>
    </dgm:pt>
    <dgm:pt modelId="{D92C7791-BBB4-4F17-9077-336415BED9DF}" type="pres">
      <dgm:prSet presAssocID="{FE996D92-D925-4BA7-B87F-A9D48588D165}" presName="hierRoot2" presStyleCnt="0">
        <dgm:presLayoutVars>
          <dgm:hierBranch val="r"/>
        </dgm:presLayoutVars>
      </dgm:prSet>
      <dgm:spPr/>
    </dgm:pt>
    <dgm:pt modelId="{A421E356-4981-4D3D-9046-33AF034E853C}" type="pres">
      <dgm:prSet presAssocID="{FE996D92-D925-4BA7-B87F-A9D48588D165}" presName="rootComposite" presStyleCnt="0"/>
      <dgm:spPr/>
    </dgm:pt>
    <dgm:pt modelId="{C95D92B3-D677-4046-BE75-A8A9210699AD}" type="pres">
      <dgm:prSet presAssocID="{FE996D92-D925-4BA7-B87F-A9D48588D165}" presName="rootText" presStyleLbl="node3" presStyleIdx="9" presStyleCnt="26">
        <dgm:presLayoutVars>
          <dgm:chPref val="3"/>
        </dgm:presLayoutVars>
      </dgm:prSet>
      <dgm:spPr/>
    </dgm:pt>
    <dgm:pt modelId="{5AC044EE-D414-4101-AAD9-AB539A35C1A0}" type="pres">
      <dgm:prSet presAssocID="{FE996D92-D925-4BA7-B87F-A9D48588D165}" presName="rootConnector" presStyleLbl="node3" presStyleIdx="9" presStyleCnt="26"/>
      <dgm:spPr/>
    </dgm:pt>
    <dgm:pt modelId="{AA3E45DE-ECF1-40BF-B928-4AFE96CD068B}" type="pres">
      <dgm:prSet presAssocID="{FE996D92-D925-4BA7-B87F-A9D48588D165}" presName="hierChild4" presStyleCnt="0"/>
      <dgm:spPr/>
    </dgm:pt>
    <dgm:pt modelId="{15333627-3873-4F71-AC80-B5C24D2B7A03}" type="pres">
      <dgm:prSet presAssocID="{FE996D92-D925-4BA7-B87F-A9D48588D165}" presName="hierChild5" presStyleCnt="0"/>
      <dgm:spPr/>
    </dgm:pt>
    <dgm:pt modelId="{1CEE6534-E09D-4303-8393-EEF3FB8A0685}" type="pres">
      <dgm:prSet presAssocID="{1248D7D9-4E76-4844-9298-F8ACCE148EEB}" presName="Name50" presStyleLbl="parChTrans1D3" presStyleIdx="10" presStyleCnt="26"/>
      <dgm:spPr/>
    </dgm:pt>
    <dgm:pt modelId="{A31791D1-5B5B-4D43-8042-2E8E83557F80}" type="pres">
      <dgm:prSet presAssocID="{334A6BB4-1016-4C39-B92C-FFEBF374C25C}" presName="hierRoot2" presStyleCnt="0">
        <dgm:presLayoutVars>
          <dgm:hierBranch val="r"/>
        </dgm:presLayoutVars>
      </dgm:prSet>
      <dgm:spPr/>
    </dgm:pt>
    <dgm:pt modelId="{0FEC645E-C946-4013-9B8E-69D9CEB39E85}" type="pres">
      <dgm:prSet presAssocID="{334A6BB4-1016-4C39-B92C-FFEBF374C25C}" presName="rootComposite" presStyleCnt="0"/>
      <dgm:spPr/>
    </dgm:pt>
    <dgm:pt modelId="{ECCE46B9-FD1B-4B9A-BCF3-49BB07874654}" type="pres">
      <dgm:prSet presAssocID="{334A6BB4-1016-4C39-B92C-FFEBF374C25C}" presName="rootText" presStyleLbl="node3" presStyleIdx="10" presStyleCnt="26">
        <dgm:presLayoutVars>
          <dgm:chPref val="3"/>
        </dgm:presLayoutVars>
      </dgm:prSet>
      <dgm:spPr/>
    </dgm:pt>
    <dgm:pt modelId="{9287312F-B633-4F14-A1A1-547E22D580E3}" type="pres">
      <dgm:prSet presAssocID="{334A6BB4-1016-4C39-B92C-FFEBF374C25C}" presName="rootConnector" presStyleLbl="node3" presStyleIdx="10" presStyleCnt="26"/>
      <dgm:spPr/>
    </dgm:pt>
    <dgm:pt modelId="{8A1B33FE-A997-4A6B-AFA6-35C2923BE6E3}" type="pres">
      <dgm:prSet presAssocID="{334A6BB4-1016-4C39-B92C-FFEBF374C25C}" presName="hierChild4" presStyleCnt="0"/>
      <dgm:spPr/>
    </dgm:pt>
    <dgm:pt modelId="{5042F752-61F0-4536-B3B0-3C18E96B00AB}" type="pres">
      <dgm:prSet presAssocID="{334A6BB4-1016-4C39-B92C-FFEBF374C25C}" presName="hierChild5" presStyleCnt="0"/>
      <dgm:spPr/>
    </dgm:pt>
    <dgm:pt modelId="{7D90047A-4507-40E4-84B2-02CB1C4653AE}" type="pres">
      <dgm:prSet presAssocID="{74F7843A-3848-4073-9F1F-1E74706E2C7C}" presName="Name50" presStyleLbl="parChTrans1D3" presStyleIdx="11" presStyleCnt="26"/>
      <dgm:spPr/>
    </dgm:pt>
    <dgm:pt modelId="{FE46C6D3-BDC2-442E-9046-EA0F5604F12A}" type="pres">
      <dgm:prSet presAssocID="{79CBB8DB-EF0F-423B-9C18-7CE4DB3F9D4A}" presName="hierRoot2" presStyleCnt="0">
        <dgm:presLayoutVars>
          <dgm:hierBranch val="r"/>
        </dgm:presLayoutVars>
      </dgm:prSet>
      <dgm:spPr/>
    </dgm:pt>
    <dgm:pt modelId="{BA90EE40-85CA-440B-8A91-827F4C940BCD}" type="pres">
      <dgm:prSet presAssocID="{79CBB8DB-EF0F-423B-9C18-7CE4DB3F9D4A}" presName="rootComposite" presStyleCnt="0"/>
      <dgm:spPr/>
    </dgm:pt>
    <dgm:pt modelId="{4C6D3D86-A8A5-4962-89EB-09699043C39D}" type="pres">
      <dgm:prSet presAssocID="{79CBB8DB-EF0F-423B-9C18-7CE4DB3F9D4A}" presName="rootText" presStyleLbl="node3" presStyleIdx="11" presStyleCnt="26">
        <dgm:presLayoutVars>
          <dgm:chPref val="3"/>
        </dgm:presLayoutVars>
      </dgm:prSet>
      <dgm:spPr/>
    </dgm:pt>
    <dgm:pt modelId="{42B95390-4EF1-4C74-AA94-D44E84FA7763}" type="pres">
      <dgm:prSet presAssocID="{79CBB8DB-EF0F-423B-9C18-7CE4DB3F9D4A}" presName="rootConnector" presStyleLbl="node3" presStyleIdx="11" presStyleCnt="26"/>
      <dgm:spPr/>
    </dgm:pt>
    <dgm:pt modelId="{A443CE90-4B35-4D0B-BEF7-DA66237CD5E9}" type="pres">
      <dgm:prSet presAssocID="{79CBB8DB-EF0F-423B-9C18-7CE4DB3F9D4A}" presName="hierChild4" presStyleCnt="0"/>
      <dgm:spPr/>
    </dgm:pt>
    <dgm:pt modelId="{86D032F8-A3C1-4C93-825F-323D540A4CA5}" type="pres">
      <dgm:prSet presAssocID="{79CBB8DB-EF0F-423B-9C18-7CE4DB3F9D4A}" presName="hierChild5" presStyleCnt="0"/>
      <dgm:spPr/>
    </dgm:pt>
    <dgm:pt modelId="{8CAD1268-5B82-4961-AACC-69C40648438F}" type="pres">
      <dgm:prSet presAssocID="{53038513-AE71-458B-B668-3645AD206B89}" presName="hierChild5" presStyleCnt="0"/>
      <dgm:spPr/>
    </dgm:pt>
    <dgm:pt modelId="{EC1D5F84-B37A-4845-9E0F-48982C192B98}" type="pres">
      <dgm:prSet presAssocID="{BE15AF0A-106B-4C85-AFC6-ECE2A0861A4C}" presName="Name35" presStyleLbl="parChTrans1D2" presStyleIdx="3" presStyleCnt="8"/>
      <dgm:spPr/>
    </dgm:pt>
    <dgm:pt modelId="{654E982F-0E64-403B-B94A-B8CACBF0E70D}" type="pres">
      <dgm:prSet presAssocID="{E9DB9A36-B2D4-4CA4-9E46-75CA0BC3CBCF}" presName="hierRoot2" presStyleCnt="0">
        <dgm:presLayoutVars>
          <dgm:hierBranch val="r"/>
        </dgm:presLayoutVars>
      </dgm:prSet>
      <dgm:spPr/>
    </dgm:pt>
    <dgm:pt modelId="{04CCE64E-8F61-4DD2-B4E6-D06C2F705348}" type="pres">
      <dgm:prSet presAssocID="{E9DB9A36-B2D4-4CA4-9E46-75CA0BC3CBCF}" presName="rootComposite" presStyleCnt="0"/>
      <dgm:spPr/>
    </dgm:pt>
    <dgm:pt modelId="{F05ACFE9-395C-4824-A994-F75DAE28929F}" type="pres">
      <dgm:prSet presAssocID="{E9DB9A36-B2D4-4CA4-9E46-75CA0BC3CBCF}" presName="rootText" presStyleLbl="node2" presStyleIdx="3" presStyleCnt="8">
        <dgm:presLayoutVars>
          <dgm:chPref val="3"/>
        </dgm:presLayoutVars>
      </dgm:prSet>
      <dgm:spPr/>
    </dgm:pt>
    <dgm:pt modelId="{4AD67812-01FF-4885-A45D-86D7C3584D15}" type="pres">
      <dgm:prSet presAssocID="{E9DB9A36-B2D4-4CA4-9E46-75CA0BC3CBCF}" presName="rootConnector" presStyleLbl="node2" presStyleIdx="3" presStyleCnt="8"/>
      <dgm:spPr/>
    </dgm:pt>
    <dgm:pt modelId="{FA1A4EB7-8E5E-4BF3-8616-E9F4410AC5A6}" type="pres">
      <dgm:prSet presAssocID="{E9DB9A36-B2D4-4CA4-9E46-75CA0BC3CBCF}" presName="hierChild4" presStyleCnt="0"/>
      <dgm:spPr/>
    </dgm:pt>
    <dgm:pt modelId="{920662F2-527C-4705-9EEC-B6F90AAD0612}" type="pres">
      <dgm:prSet presAssocID="{DE56419F-CE64-425C-B3DF-EBF9BDC98536}" presName="Name50" presStyleLbl="parChTrans1D3" presStyleIdx="12" presStyleCnt="26"/>
      <dgm:spPr/>
    </dgm:pt>
    <dgm:pt modelId="{7842BAAA-E3D6-4CFE-B073-CA8D82F73F4C}" type="pres">
      <dgm:prSet presAssocID="{62FCCBE7-E713-4CB7-A839-FD6BC17B3988}" presName="hierRoot2" presStyleCnt="0">
        <dgm:presLayoutVars>
          <dgm:hierBranch val="r"/>
        </dgm:presLayoutVars>
      </dgm:prSet>
      <dgm:spPr/>
    </dgm:pt>
    <dgm:pt modelId="{84A53195-C87B-4A51-AD81-10EB29A240DC}" type="pres">
      <dgm:prSet presAssocID="{62FCCBE7-E713-4CB7-A839-FD6BC17B3988}" presName="rootComposite" presStyleCnt="0"/>
      <dgm:spPr/>
    </dgm:pt>
    <dgm:pt modelId="{58E94568-EFD6-4140-94D2-25331D9D1C60}" type="pres">
      <dgm:prSet presAssocID="{62FCCBE7-E713-4CB7-A839-FD6BC17B3988}" presName="rootText" presStyleLbl="node3" presStyleIdx="12" presStyleCnt="26">
        <dgm:presLayoutVars>
          <dgm:chPref val="3"/>
        </dgm:presLayoutVars>
      </dgm:prSet>
      <dgm:spPr/>
    </dgm:pt>
    <dgm:pt modelId="{3F728239-8105-4A5A-B7DC-074FAAEC682C}" type="pres">
      <dgm:prSet presAssocID="{62FCCBE7-E713-4CB7-A839-FD6BC17B3988}" presName="rootConnector" presStyleLbl="node3" presStyleIdx="12" presStyleCnt="26"/>
      <dgm:spPr/>
    </dgm:pt>
    <dgm:pt modelId="{7D6BAE94-882F-49D6-BBCD-1BECB8852BBD}" type="pres">
      <dgm:prSet presAssocID="{62FCCBE7-E713-4CB7-A839-FD6BC17B3988}" presName="hierChild4" presStyleCnt="0"/>
      <dgm:spPr/>
    </dgm:pt>
    <dgm:pt modelId="{C47A80B7-0403-488B-9639-0A3866D34DC1}" type="pres">
      <dgm:prSet presAssocID="{62FCCBE7-E713-4CB7-A839-FD6BC17B3988}" presName="hierChild5" presStyleCnt="0"/>
      <dgm:spPr/>
    </dgm:pt>
    <dgm:pt modelId="{723F5992-9DA1-4AE4-AC55-C6FB99FBFEEF}" type="pres">
      <dgm:prSet presAssocID="{73A54F4C-C68B-4797-A246-A100D1D82FA9}" presName="Name50" presStyleLbl="parChTrans1D3" presStyleIdx="13" presStyleCnt="26"/>
      <dgm:spPr/>
    </dgm:pt>
    <dgm:pt modelId="{AEDCF28F-395A-44B8-A5B9-F709800C32D6}" type="pres">
      <dgm:prSet presAssocID="{C517B8E7-6F55-4731-A434-5E7AABF0906C}" presName="hierRoot2" presStyleCnt="0">
        <dgm:presLayoutVars>
          <dgm:hierBranch val="r"/>
        </dgm:presLayoutVars>
      </dgm:prSet>
      <dgm:spPr/>
    </dgm:pt>
    <dgm:pt modelId="{771F4BE2-2622-40D3-93AE-895C92E304BE}" type="pres">
      <dgm:prSet presAssocID="{C517B8E7-6F55-4731-A434-5E7AABF0906C}" presName="rootComposite" presStyleCnt="0"/>
      <dgm:spPr/>
    </dgm:pt>
    <dgm:pt modelId="{43868C23-0DB0-4CB9-AE71-2507F0F35433}" type="pres">
      <dgm:prSet presAssocID="{C517B8E7-6F55-4731-A434-5E7AABF0906C}" presName="rootText" presStyleLbl="node3" presStyleIdx="13" presStyleCnt="26">
        <dgm:presLayoutVars>
          <dgm:chPref val="3"/>
        </dgm:presLayoutVars>
      </dgm:prSet>
      <dgm:spPr/>
    </dgm:pt>
    <dgm:pt modelId="{2DFECEEB-7191-4D5F-AF58-389BDF51DAC0}" type="pres">
      <dgm:prSet presAssocID="{C517B8E7-6F55-4731-A434-5E7AABF0906C}" presName="rootConnector" presStyleLbl="node3" presStyleIdx="13" presStyleCnt="26"/>
      <dgm:spPr/>
    </dgm:pt>
    <dgm:pt modelId="{AFF3AAE9-A27A-438D-802E-B04EBB9074AE}" type="pres">
      <dgm:prSet presAssocID="{C517B8E7-6F55-4731-A434-5E7AABF0906C}" presName="hierChild4" presStyleCnt="0"/>
      <dgm:spPr/>
    </dgm:pt>
    <dgm:pt modelId="{237BF1E3-BC79-4115-95CF-D941E1D79243}" type="pres">
      <dgm:prSet presAssocID="{C517B8E7-6F55-4731-A434-5E7AABF0906C}" presName="hierChild5" presStyleCnt="0"/>
      <dgm:spPr/>
    </dgm:pt>
    <dgm:pt modelId="{34E70E6D-07CF-4EE1-8AAA-8BA71C23D689}" type="pres">
      <dgm:prSet presAssocID="{500F5B2F-0246-45E2-8EF9-5B3B6C84E314}" presName="Name50" presStyleLbl="parChTrans1D3" presStyleIdx="14" presStyleCnt="26"/>
      <dgm:spPr/>
    </dgm:pt>
    <dgm:pt modelId="{AB3B2437-42F3-4D57-B24E-0B206A78DF42}" type="pres">
      <dgm:prSet presAssocID="{AAE372A7-C5DC-4AAC-BE15-0C22588BE7A2}" presName="hierRoot2" presStyleCnt="0">
        <dgm:presLayoutVars>
          <dgm:hierBranch val="r"/>
        </dgm:presLayoutVars>
      </dgm:prSet>
      <dgm:spPr/>
    </dgm:pt>
    <dgm:pt modelId="{29E73510-2E05-41D4-A622-4CB5E59447BA}" type="pres">
      <dgm:prSet presAssocID="{AAE372A7-C5DC-4AAC-BE15-0C22588BE7A2}" presName="rootComposite" presStyleCnt="0"/>
      <dgm:spPr/>
    </dgm:pt>
    <dgm:pt modelId="{35D20409-82ED-410C-BB79-0EB24CB301A5}" type="pres">
      <dgm:prSet presAssocID="{AAE372A7-C5DC-4AAC-BE15-0C22588BE7A2}" presName="rootText" presStyleLbl="node3" presStyleIdx="14" presStyleCnt="26">
        <dgm:presLayoutVars>
          <dgm:chPref val="3"/>
        </dgm:presLayoutVars>
      </dgm:prSet>
      <dgm:spPr/>
    </dgm:pt>
    <dgm:pt modelId="{DDFAD63C-70AD-42DB-8AF3-4128E1F189E2}" type="pres">
      <dgm:prSet presAssocID="{AAE372A7-C5DC-4AAC-BE15-0C22588BE7A2}" presName="rootConnector" presStyleLbl="node3" presStyleIdx="14" presStyleCnt="26"/>
      <dgm:spPr/>
    </dgm:pt>
    <dgm:pt modelId="{C10515AF-3909-45F8-A317-D809D0F4E6D7}" type="pres">
      <dgm:prSet presAssocID="{AAE372A7-C5DC-4AAC-BE15-0C22588BE7A2}" presName="hierChild4" presStyleCnt="0"/>
      <dgm:spPr/>
    </dgm:pt>
    <dgm:pt modelId="{0CD80918-490D-4AF9-9BFA-406EF8FCDFD4}" type="pres">
      <dgm:prSet presAssocID="{AAE372A7-C5DC-4AAC-BE15-0C22588BE7A2}" presName="hierChild5" presStyleCnt="0"/>
      <dgm:spPr/>
    </dgm:pt>
    <dgm:pt modelId="{2D9AF0CF-7F8A-4AA2-8035-F3A323408228}" type="pres">
      <dgm:prSet presAssocID="{E9DB9A36-B2D4-4CA4-9E46-75CA0BC3CBCF}" presName="hierChild5" presStyleCnt="0"/>
      <dgm:spPr/>
    </dgm:pt>
    <dgm:pt modelId="{0ECDEF9C-2463-4A5A-BE07-D09DF35E0010}" type="pres">
      <dgm:prSet presAssocID="{BCB35FF6-8775-4D3B-B9D8-FFA9100B4D8D}" presName="Name35" presStyleLbl="parChTrans1D2" presStyleIdx="4" presStyleCnt="8"/>
      <dgm:spPr/>
    </dgm:pt>
    <dgm:pt modelId="{64C6F3B2-5C6D-4604-AF08-2B8410025204}" type="pres">
      <dgm:prSet presAssocID="{8298E677-9123-46A2-BCF7-D560A345B3EC}" presName="hierRoot2" presStyleCnt="0">
        <dgm:presLayoutVars>
          <dgm:hierBranch val="r"/>
        </dgm:presLayoutVars>
      </dgm:prSet>
      <dgm:spPr/>
    </dgm:pt>
    <dgm:pt modelId="{6419F6E5-27F7-4D2D-A1ED-CC776E3FC528}" type="pres">
      <dgm:prSet presAssocID="{8298E677-9123-46A2-BCF7-D560A345B3EC}" presName="rootComposite" presStyleCnt="0"/>
      <dgm:spPr/>
    </dgm:pt>
    <dgm:pt modelId="{E5D8D99F-0000-4994-9457-CFFC90D0C2A7}" type="pres">
      <dgm:prSet presAssocID="{8298E677-9123-46A2-BCF7-D560A345B3EC}" presName="rootText" presStyleLbl="node2" presStyleIdx="4" presStyleCnt="8">
        <dgm:presLayoutVars>
          <dgm:chPref val="3"/>
        </dgm:presLayoutVars>
      </dgm:prSet>
      <dgm:spPr/>
    </dgm:pt>
    <dgm:pt modelId="{DD17D635-7C23-4632-8EF8-395FCDE6CE19}" type="pres">
      <dgm:prSet presAssocID="{8298E677-9123-46A2-BCF7-D560A345B3EC}" presName="rootConnector" presStyleLbl="node2" presStyleIdx="4" presStyleCnt="8"/>
      <dgm:spPr/>
    </dgm:pt>
    <dgm:pt modelId="{435951C2-89D1-409A-A9F6-7B6885E6C9DB}" type="pres">
      <dgm:prSet presAssocID="{8298E677-9123-46A2-BCF7-D560A345B3EC}" presName="hierChild4" presStyleCnt="0"/>
      <dgm:spPr/>
    </dgm:pt>
    <dgm:pt modelId="{FAB05650-4E6A-4C04-BAE7-CC05E061CAC5}" type="pres">
      <dgm:prSet presAssocID="{D138F017-98EE-4181-8A4B-91782C9E239F}" presName="Name50" presStyleLbl="parChTrans1D3" presStyleIdx="15" presStyleCnt="26"/>
      <dgm:spPr/>
    </dgm:pt>
    <dgm:pt modelId="{D316D9C8-CC2D-45E1-8A6E-4935F5C15E56}" type="pres">
      <dgm:prSet presAssocID="{5D477428-6255-4BB3-96FB-9114DB6A7F82}" presName="hierRoot2" presStyleCnt="0">
        <dgm:presLayoutVars>
          <dgm:hierBranch val="r"/>
        </dgm:presLayoutVars>
      </dgm:prSet>
      <dgm:spPr/>
    </dgm:pt>
    <dgm:pt modelId="{DC397013-4E66-48F5-B980-DC9DA695FE14}" type="pres">
      <dgm:prSet presAssocID="{5D477428-6255-4BB3-96FB-9114DB6A7F82}" presName="rootComposite" presStyleCnt="0"/>
      <dgm:spPr/>
    </dgm:pt>
    <dgm:pt modelId="{1A331B35-6CC1-4185-AA5D-DA81847E446F}" type="pres">
      <dgm:prSet presAssocID="{5D477428-6255-4BB3-96FB-9114DB6A7F82}" presName="rootText" presStyleLbl="node3" presStyleIdx="15" presStyleCnt="26">
        <dgm:presLayoutVars>
          <dgm:chPref val="3"/>
        </dgm:presLayoutVars>
      </dgm:prSet>
      <dgm:spPr/>
    </dgm:pt>
    <dgm:pt modelId="{B99B8D81-0F23-418F-B46C-7226A6A22EA6}" type="pres">
      <dgm:prSet presAssocID="{5D477428-6255-4BB3-96FB-9114DB6A7F82}" presName="rootConnector" presStyleLbl="node3" presStyleIdx="15" presStyleCnt="26"/>
      <dgm:spPr/>
    </dgm:pt>
    <dgm:pt modelId="{C08B16E2-40CC-48D8-A53F-727919BB5804}" type="pres">
      <dgm:prSet presAssocID="{5D477428-6255-4BB3-96FB-9114DB6A7F82}" presName="hierChild4" presStyleCnt="0"/>
      <dgm:spPr/>
    </dgm:pt>
    <dgm:pt modelId="{388C1516-54C9-4146-A640-8AE96CDC6AC6}" type="pres">
      <dgm:prSet presAssocID="{5D477428-6255-4BB3-96FB-9114DB6A7F82}" presName="hierChild5" presStyleCnt="0"/>
      <dgm:spPr/>
    </dgm:pt>
    <dgm:pt modelId="{AE195569-187E-42F4-82E1-E0333BC423CF}" type="pres">
      <dgm:prSet presAssocID="{8303DA93-23AC-4CA2-8D4F-2E924ED6C056}" presName="Name50" presStyleLbl="parChTrans1D3" presStyleIdx="16" presStyleCnt="26"/>
      <dgm:spPr/>
    </dgm:pt>
    <dgm:pt modelId="{FB985A13-8012-44B3-A30E-91AE044C3E72}" type="pres">
      <dgm:prSet presAssocID="{679BA6D7-09A8-42D9-9493-29F933545DFB}" presName="hierRoot2" presStyleCnt="0">
        <dgm:presLayoutVars>
          <dgm:hierBranch val="r"/>
        </dgm:presLayoutVars>
      </dgm:prSet>
      <dgm:spPr/>
    </dgm:pt>
    <dgm:pt modelId="{1E96C1E6-14FE-41FC-AA05-89FB033B4530}" type="pres">
      <dgm:prSet presAssocID="{679BA6D7-09A8-42D9-9493-29F933545DFB}" presName="rootComposite" presStyleCnt="0"/>
      <dgm:spPr/>
    </dgm:pt>
    <dgm:pt modelId="{96F42099-4818-4E3C-A247-1D8C423754AE}" type="pres">
      <dgm:prSet presAssocID="{679BA6D7-09A8-42D9-9493-29F933545DFB}" presName="rootText" presStyleLbl="node3" presStyleIdx="16" presStyleCnt="26">
        <dgm:presLayoutVars>
          <dgm:chPref val="3"/>
        </dgm:presLayoutVars>
      </dgm:prSet>
      <dgm:spPr/>
    </dgm:pt>
    <dgm:pt modelId="{02DF22C5-1CC1-4627-8795-10ABD5F4792C}" type="pres">
      <dgm:prSet presAssocID="{679BA6D7-09A8-42D9-9493-29F933545DFB}" presName="rootConnector" presStyleLbl="node3" presStyleIdx="16" presStyleCnt="26"/>
      <dgm:spPr/>
    </dgm:pt>
    <dgm:pt modelId="{4EB78CF3-058D-417F-9DA6-28A80FC1E7B4}" type="pres">
      <dgm:prSet presAssocID="{679BA6D7-09A8-42D9-9493-29F933545DFB}" presName="hierChild4" presStyleCnt="0"/>
      <dgm:spPr/>
    </dgm:pt>
    <dgm:pt modelId="{8CCE9DEC-A48C-4269-8F00-D496C7C7888C}" type="pres">
      <dgm:prSet presAssocID="{679BA6D7-09A8-42D9-9493-29F933545DFB}" presName="hierChild5" presStyleCnt="0"/>
      <dgm:spPr/>
    </dgm:pt>
    <dgm:pt modelId="{D9C32B55-4FD6-475C-A8BA-3DC0264026CB}" type="pres">
      <dgm:prSet presAssocID="{5FCF0D0F-B401-499F-B79A-07326B716600}" presName="Name50" presStyleLbl="parChTrans1D3" presStyleIdx="17" presStyleCnt="26"/>
      <dgm:spPr/>
    </dgm:pt>
    <dgm:pt modelId="{8EF404E4-CD15-48A5-A0EF-1DD316D9F01A}" type="pres">
      <dgm:prSet presAssocID="{779BDB46-E9B3-4499-B11F-91A64650C430}" presName="hierRoot2" presStyleCnt="0">
        <dgm:presLayoutVars>
          <dgm:hierBranch val="r"/>
        </dgm:presLayoutVars>
      </dgm:prSet>
      <dgm:spPr/>
    </dgm:pt>
    <dgm:pt modelId="{7ABC8169-631D-4F0C-814D-38AF46E83E12}" type="pres">
      <dgm:prSet presAssocID="{779BDB46-E9B3-4499-B11F-91A64650C430}" presName="rootComposite" presStyleCnt="0"/>
      <dgm:spPr/>
    </dgm:pt>
    <dgm:pt modelId="{63EB1210-580E-4B70-8261-93808A83823A}" type="pres">
      <dgm:prSet presAssocID="{779BDB46-E9B3-4499-B11F-91A64650C430}" presName="rootText" presStyleLbl="node3" presStyleIdx="17" presStyleCnt="26">
        <dgm:presLayoutVars>
          <dgm:chPref val="3"/>
        </dgm:presLayoutVars>
      </dgm:prSet>
      <dgm:spPr/>
    </dgm:pt>
    <dgm:pt modelId="{60AAB3CC-97E3-4530-823D-E367E04F0B12}" type="pres">
      <dgm:prSet presAssocID="{779BDB46-E9B3-4499-B11F-91A64650C430}" presName="rootConnector" presStyleLbl="node3" presStyleIdx="17" presStyleCnt="26"/>
      <dgm:spPr/>
    </dgm:pt>
    <dgm:pt modelId="{99ABD165-9368-404D-A877-38B5400A03D7}" type="pres">
      <dgm:prSet presAssocID="{779BDB46-E9B3-4499-B11F-91A64650C430}" presName="hierChild4" presStyleCnt="0"/>
      <dgm:spPr/>
    </dgm:pt>
    <dgm:pt modelId="{728A5B92-8E58-4FFD-9437-37932A3878E5}" type="pres">
      <dgm:prSet presAssocID="{779BDB46-E9B3-4499-B11F-91A64650C430}" presName="hierChild5" presStyleCnt="0"/>
      <dgm:spPr/>
    </dgm:pt>
    <dgm:pt modelId="{94BADD41-94EF-432A-952A-B9996E33DCB1}" type="pres">
      <dgm:prSet presAssocID="{9F5C544B-544A-47FF-87C0-BA1E58924EB4}" presName="Name50" presStyleLbl="parChTrans1D3" presStyleIdx="18" presStyleCnt="26"/>
      <dgm:spPr/>
    </dgm:pt>
    <dgm:pt modelId="{80C54E31-2FE5-4BEB-BBEF-37231E01C8B6}" type="pres">
      <dgm:prSet presAssocID="{E0CB3820-1904-4DC5-992D-84607947997C}" presName="hierRoot2" presStyleCnt="0">
        <dgm:presLayoutVars>
          <dgm:hierBranch val="r"/>
        </dgm:presLayoutVars>
      </dgm:prSet>
      <dgm:spPr/>
    </dgm:pt>
    <dgm:pt modelId="{46838167-7CB0-4F59-A1BA-F95AE89D947B}" type="pres">
      <dgm:prSet presAssocID="{E0CB3820-1904-4DC5-992D-84607947997C}" presName="rootComposite" presStyleCnt="0"/>
      <dgm:spPr/>
    </dgm:pt>
    <dgm:pt modelId="{119C093E-E1CE-47C5-A28C-9B1D401085B2}" type="pres">
      <dgm:prSet presAssocID="{E0CB3820-1904-4DC5-992D-84607947997C}" presName="rootText" presStyleLbl="node3" presStyleIdx="18" presStyleCnt="26">
        <dgm:presLayoutVars>
          <dgm:chPref val="3"/>
        </dgm:presLayoutVars>
      </dgm:prSet>
      <dgm:spPr/>
    </dgm:pt>
    <dgm:pt modelId="{CDDD4523-9181-4643-9BF5-EC3D99D471D2}" type="pres">
      <dgm:prSet presAssocID="{E0CB3820-1904-4DC5-992D-84607947997C}" presName="rootConnector" presStyleLbl="node3" presStyleIdx="18" presStyleCnt="26"/>
      <dgm:spPr/>
    </dgm:pt>
    <dgm:pt modelId="{43463208-46BB-4F40-B4C1-AEF42340DAB3}" type="pres">
      <dgm:prSet presAssocID="{E0CB3820-1904-4DC5-992D-84607947997C}" presName="hierChild4" presStyleCnt="0"/>
      <dgm:spPr/>
    </dgm:pt>
    <dgm:pt modelId="{916C3A35-5659-4C03-BEC3-30F32FA1C03E}" type="pres">
      <dgm:prSet presAssocID="{E0CB3820-1904-4DC5-992D-84607947997C}" presName="hierChild5" presStyleCnt="0"/>
      <dgm:spPr/>
    </dgm:pt>
    <dgm:pt modelId="{C32CC8AE-1183-4D3E-BE52-06694B83F9F3}" type="pres">
      <dgm:prSet presAssocID="{8298E677-9123-46A2-BCF7-D560A345B3EC}" presName="hierChild5" presStyleCnt="0"/>
      <dgm:spPr/>
    </dgm:pt>
    <dgm:pt modelId="{BB849A7F-5D6A-4ED4-84A5-85B9D82CC5D8}" type="pres">
      <dgm:prSet presAssocID="{BC81CDB4-07F1-405E-897E-5F4F510B009E}" presName="Name35" presStyleLbl="parChTrans1D2" presStyleIdx="5" presStyleCnt="8"/>
      <dgm:spPr/>
    </dgm:pt>
    <dgm:pt modelId="{8EE45143-AC7E-4615-B0A8-896B6FFDCB14}" type="pres">
      <dgm:prSet presAssocID="{00916CA2-C105-4B5E-B3C1-9FBC31C893DC}" presName="hierRoot2" presStyleCnt="0">
        <dgm:presLayoutVars>
          <dgm:hierBranch val="init"/>
        </dgm:presLayoutVars>
      </dgm:prSet>
      <dgm:spPr/>
    </dgm:pt>
    <dgm:pt modelId="{73C076AF-2ED4-40A1-8003-B50098C92FF9}" type="pres">
      <dgm:prSet presAssocID="{00916CA2-C105-4B5E-B3C1-9FBC31C893DC}" presName="rootComposite" presStyleCnt="0"/>
      <dgm:spPr/>
    </dgm:pt>
    <dgm:pt modelId="{F6FDF604-363C-4593-A76A-F487CF6F1558}" type="pres">
      <dgm:prSet presAssocID="{00916CA2-C105-4B5E-B3C1-9FBC31C893DC}" presName="rootText" presStyleLbl="node2" presStyleIdx="5" presStyleCnt="8">
        <dgm:presLayoutVars>
          <dgm:chPref val="3"/>
        </dgm:presLayoutVars>
      </dgm:prSet>
      <dgm:spPr/>
    </dgm:pt>
    <dgm:pt modelId="{2ECE3093-201B-492D-8547-729A48F4364B}" type="pres">
      <dgm:prSet presAssocID="{00916CA2-C105-4B5E-B3C1-9FBC31C893DC}" presName="rootConnector" presStyleLbl="node2" presStyleIdx="5" presStyleCnt="8"/>
      <dgm:spPr/>
    </dgm:pt>
    <dgm:pt modelId="{3C0E9A4E-E24D-45C9-9F4F-0371E6A188F0}" type="pres">
      <dgm:prSet presAssocID="{00916CA2-C105-4B5E-B3C1-9FBC31C893DC}" presName="hierChild4" presStyleCnt="0"/>
      <dgm:spPr/>
    </dgm:pt>
    <dgm:pt modelId="{98F49FF2-7F48-45E7-95D8-842FC0BE556A}" type="pres">
      <dgm:prSet presAssocID="{16DD4EAB-1721-4BE1-A5FA-C7E6A847C6E3}" presName="Name37" presStyleLbl="parChTrans1D3" presStyleIdx="19" presStyleCnt="26"/>
      <dgm:spPr/>
    </dgm:pt>
    <dgm:pt modelId="{EDAB9341-6EB9-4D10-8B03-2D8B11F8445D}" type="pres">
      <dgm:prSet presAssocID="{937232F0-DBBA-445F-B40C-18DFAE718B04}" presName="hierRoot2" presStyleCnt="0">
        <dgm:presLayoutVars>
          <dgm:hierBranch val="init"/>
        </dgm:presLayoutVars>
      </dgm:prSet>
      <dgm:spPr/>
    </dgm:pt>
    <dgm:pt modelId="{5BA3053A-01EA-4A80-95BC-003726BD1DB1}" type="pres">
      <dgm:prSet presAssocID="{937232F0-DBBA-445F-B40C-18DFAE718B04}" presName="rootComposite" presStyleCnt="0"/>
      <dgm:spPr/>
    </dgm:pt>
    <dgm:pt modelId="{94FD23E9-12D3-4CEC-9BA8-131F4EA007A0}" type="pres">
      <dgm:prSet presAssocID="{937232F0-DBBA-445F-B40C-18DFAE718B04}" presName="rootText" presStyleLbl="node3" presStyleIdx="19" presStyleCnt="26">
        <dgm:presLayoutVars>
          <dgm:chPref val="3"/>
        </dgm:presLayoutVars>
      </dgm:prSet>
      <dgm:spPr/>
    </dgm:pt>
    <dgm:pt modelId="{0B8809D4-9324-4CBB-AA52-52548629EBB1}" type="pres">
      <dgm:prSet presAssocID="{937232F0-DBBA-445F-B40C-18DFAE718B04}" presName="rootConnector" presStyleLbl="node3" presStyleIdx="19" presStyleCnt="26"/>
      <dgm:spPr/>
    </dgm:pt>
    <dgm:pt modelId="{E91D2387-E761-45FD-9E80-B43E972D6CAB}" type="pres">
      <dgm:prSet presAssocID="{937232F0-DBBA-445F-B40C-18DFAE718B04}" presName="hierChild4" presStyleCnt="0"/>
      <dgm:spPr/>
    </dgm:pt>
    <dgm:pt modelId="{5AFF1DFE-F4D7-4527-BF65-711DBFCB448C}" type="pres">
      <dgm:prSet presAssocID="{937232F0-DBBA-445F-B40C-18DFAE718B04}" presName="hierChild5" presStyleCnt="0"/>
      <dgm:spPr/>
    </dgm:pt>
    <dgm:pt modelId="{7CEBE2A2-5556-4BDD-8F5A-2F4B74EE68B6}" type="pres">
      <dgm:prSet presAssocID="{E200681B-655D-494D-858B-856269DDC4F5}" presName="Name37" presStyleLbl="parChTrans1D3" presStyleIdx="20" presStyleCnt="26"/>
      <dgm:spPr/>
    </dgm:pt>
    <dgm:pt modelId="{3EFB8269-8425-4197-96E5-2E4FF7287CED}" type="pres">
      <dgm:prSet presAssocID="{D573952F-2162-4A4A-AA2B-470B5B529714}" presName="hierRoot2" presStyleCnt="0">
        <dgm:presLayoutVars>
          <dgm:hierBranch val="init"/>
        </dgm:presLayoutVars>
      </dgm:prSet>
      <dgm:spPr/>
    </dgm:pt>
    <dgm:pt modelId="{C3E78C38-5894-4389-9E82-48BD5DDC0F71}" type="pres">
      <dgm:prSet presAssocID="{D573952F-2162-4A4A-AA2B-470B5B529714}" presName="rootComposite" presStyleCnt="0"/>
      <dgm:spPr/>
    </dgm:pt>
    <dgm:pt modelId="{A8733773-421B-4CE8-96B4-9231E5145172}" type="pres">
      <dgm:prSet presAssocID="{D573952F-2162-4A4A-AA2B-470B5B529714}" presName="rootText" presStyleLbl="node3" presStyleIdx="20" presStyleCnt="26">
        <dgm:presLayoutVars>
          <dgm:chPref val="3"/>
        </dgm:presLayoutVars>
      </dgm:prSet>
      <dgm:spPr/>
    </dgm:pt>
    <dgm:pt modelId="{2223958A-93E1-4B26-8CF4-5DCE0C27EA99}" type="pres">
      <dgm:prSet presAssocID="{D573952F-2162-4A4A-AA2B-470B5B529714}" presName="rootConnector" presStyleLbl="node3" presStyleIdx="20" presStyleCnt="26"/>
      <dgm:spPr/>
    </dgm:pt>
    <dgm:pt modelId="{968A8E1E-AA88-487C-BE81-BA62053D854C}" type="pres">
      <dgm:prSet presAssocID="{D573952F-2162-4A4A-AA2B-470B5B529714}" presName="hierChild4" presStyleCnt="0"/>
      <dgm:spPr/>
    </dgm:pt>
    <dgm:pt modelId="{54875431-F808-41F6-BC18-7E31FA3F496D}" type="pres">
      <dgm:prSet presAssocID="{D573952F-2162-4A4A-AA2B-470B5B529714}" presName="hierChild5" presStyleCnt="0"/>
      <dgm:spPr/>
    </dgm:pt>
    <dgm:pt modelId="{2CA2E9ED-511C-4B31-A191-BC6914DE3115}" type="pres">
      <dgm:prSet presAssocID="{921FBAF9-23A1-4191-9212-0267E8B935F0}" presName="Name37" presStyleLbl="parChTrans1D3" presStyleIdx="21" presStyleCnt="26"/>
      <dgm:spPr/>
    </dgm:pt>
    <dgm:pt modelId="{0109719B-A307-4DA7-9CA1-185FE7D3BE8A}" type="pres">
      <dgm:prSet presAssocID="{C37DE219-F0C2-4B2C-8E05-62806A2683A6}" presName="hierRoot2" presStyleCnt="0">
        <dgm:presLayoutVars>
          <dgm:hierBranch val="init"/>
        </dgm:presLayoutVars>
      </dgm:prSet>
      <dgm:spPr/>
    </dgm:pt>
    <dgm:pt modelId="{410601D7-5D40-405A-9509-27FAA6FFB319}" type="pres">
      <dgm:prSet presAssocID="{C37DE219-F0C2-4B2C-8E05-62806A2683A6}" presName="rootComposite" presStyleCnt="0"/>
      <dgm:spPr/>
    </dgm:pt>
    <dgm:pt modelId="{6F280F5E-14D1-400C-9974-90C2A9C1F428}" type="pres">
      <dgm:prSet presAssocID="{C37DE219-F0C2-4B2C-8E05-62806A2683A6}" presName="rootText" presStyleLbl="node3" presStyleIdx="21" presStyleCnt="26">
        <dgm:presLayoutVars>
          <dgm:chPref val="3"/>
        </dgm:presLayoutVars>
      </dgm:prSet>
      <dgm:spPr/>
    </dgm:pt>
    <dgm:pt modelId="{2E33A3A0-2C19-4250-9143-DB389CE18B55}" type="pres">
      <dgm:prSet presAssocID="{C37DE219-F0C2-4B2C-8E05-62806A2683A6}" presName="rootConnector" presStyleLbl="node3" presStyleIdx="21" presStyleCnt="26"/>
      <dgm:spPr/>
    </dgm:pt>
    <dgm:pt modelId="{F0DD4C15-C069-4015-831C-AFEFDCE2A5A1}" type="pres">
      <dgm:prSet presAssocID="{C37DE219-F0C2-4B2C-8E05-62806A2683A6}" presName="hierChild4" presStyleCnt="0"/>
      <dgm:spPr/>
    </dgm:pt>
    <dgm:pt modelId="{6230F230-EB9A-4B9D-9891-B888E3D1465D}" type="pres">
      <dgm:prSet presAssocID="{C37DE219-F0C2-4B2C-8E05-62806A2683A6}" presName="hierChild5" presStyleCnt="0"/>
      <dgm:spPr/>
    </dgm:pt>
    <dgm:pt modelId="{6A59CE10-168B-4F4F-9B06-C47398193223}" type="pres">
      <dgm:prSet presAssocID="{00916CA2-C105-4B5E-B3C1-9FBC31C893DC}" presName="hierChild5" presStyleCnt="0"/>
      <dgm:spPr/>
    </dgm:pt>
    <dgm:pt modelId="{9C9B884F-0492-4080-AA1B-334193EE1472}" type="pres">
      <dgm:prSet presAssocID="{40256159-1B38-4C17-BDC8-15013BDB388C}" presName="Name35" presStyleLbl="parChTrans1D2" presStyleIdx="6" presStyleCnt="8"/>
      <dgm:spPr/>
    </dgm:pt>
    <dgm:pt modelId="{2BD7BB42-D5A9-4ECF-BBC1-092B19C317F8}" type="pres">
      <dgm:prSet presAssocID="{01B31D60-E7A2-4D77-B3C8-D0CDB05A9253}" presName="hierRoot2" presStyleCnt="0">
        <dgm:presLayoutVars>
          <dgm:hierBranch val="init"/>
        </dgm:presLayoutVars>
      </dgm:prSet>
      <dgm:spPr/>
    </dgm:pt>
    <dgm:pt modelId="{B13993B7-F9BE-49FD-A8B9-816F84B07100}" type="pres">
      <dgm:prSet presAssocID="{01B31D60-E7A2-4D77-B3C8-D0CDB05A9253}" presName="rootComposite" presStyleCnt="0"/>
      <dgm:spPr/>
    </dgm:pt>
    <dgm:pt modelId="{1F18B8D7-4D4E-4A84-9280-956A6F0E2D1B}" type="pres">
      <dgm:prSet presAssocID="{01B31D60-E7A2-4D77-B3C8-D0CDB05A9253}" presName="rootText" presStyleLbl="node2" presStyleIdx="6" presStyleCnt="8">
        <dgm:presLayoutVars>
          <dgm:chPref val="3"/>
        </dgm:presLayoutVars>
      </dgm:prSet>
      <dgm:spPr/>
    </dgm:pt>
    <dgm:pt modelId="{EAB40F96-114B-461F-B979-26A365D0469C}" type="pres">
      <dgm:prSet presAssocID="{01B31D60-E7A2-4D77-B3C8-D0CDB05A9253}" presName="rootConnector" presStyleLbl="node2" presStyleIdx="6" presStyleCnt="8"/>
      <dgm:spPr/>
    </dgm:pt>
    <dgm:pt modelId="{92D21659-4C6A-4DDD-87D0-362B557BB210}" type="pres">
      <dgm:prSet presAssocID="{01B31D60-E7A2-4D77-B3C8-D0CDB05A9253}" presName="hierChild4" presStyleCnt="0"/>
      <dgm:spPr/>
    </dgm:pt>
    <dgm:pt modelId="{8486DD70-21E7-4B16-BBD3-5F7314095E81}" type="pres">
      <dgm:prSet presAssocID="{8BB8D9E2-8A73-4396-8D56-CD3EF4B60C5B}" presName="Name37" presStyleLbl="parChTrans1D3" presStyleIdx="22" presStyleCnt="26"/>
      <dgm:spPr/>
    </dgm:pt>
    <dgm:pt modelId="{BC8BE402-DD38-4CD4-8A3F-FC96EB9EBE3A}" type="pres">
      <dgm:prSet presAssocID="{7CC428F7-72BA-429F-9CBF-729410BF8934}" presName="hierRoot2" presStyleCnt="0">
        <dgm:presLayoutVars>
          <dgm:hierBranch val="init"/>
        </dgm:presLayoutVars>
      </dgm:prSet>
      <dgm:spPr/>
    </dgm:pt>
    <dgm:pt modelId="{CA2328B0-7444-4055-8835-8CCB4FAE42B7}" type="pres">
      <dgm:prSet presAssocID="{7CC428F7-72BA-429F-9CBF-729410BF8934}" presName="rootComposite" presStyleCnt="0"/>
      <dgm:spPr/>
    </dgm:pt>
    <dgm:pt modelId="{5DF5D05B-B9E3-4D4C-B5FB-7C536E797324}" type="pres">
      <dgm:prSet presAssocID="{7CC428F7-72BA-429F-9CBF-729410BF8934}" presName="rootText" presStyleLbl="node3" presStyleIdx="22" presStyleCnt="26">
        <dgm:presLayoutVars>
          <dgm:chPref val="3"/>
        </dgm:presLayoutVars>
      </dgm:prSet>
      <dgm:spPr/>
    </dgm:pt>
    <dgm:pt modelId="{2C055D08-781B-4E25-B849-6072FB9D5241}" type="pres">
      <dgm:prSet presAssocID="{7CC428F7-72BA-429F-9CBF-729410BF8934}" presName="rootConnector" presStyleLbl="node3" presStyleIdx="22" presStyleCnt="26"/>
      <dgm:spPr/>
    </dgm:pt>
    <dgm:pt modelId="{69F20AFB-D898-4AC1-9494-9746DBCB14E3}" type="pres">
      <dgm:prSet presAssocID="{7CC428F7-72BA-429F-9CBF-729410BF8934}" presName="hierChild4" presStyleCnt="0"/>
      <dgm:spPr/>
    </dgm:pt>
    <dgm:pt modelId="{CE9DD14F-B69C-4C21-BCCD-6E4D4B672943}" type="pres">
      <dgm:prSet presAssocID="{7CC428F7-72BA-429F-9CBF-729410BF8934}" presName="hierChild5" presStyleCnt="0"/>
      <dgm:spPr/>
    </dgm:pt>
    <dgm:pt modelId="{57252316-5E8F-440D-A3A4-04C07853BDFC}" type="pres">
      <dgm:prSet presAssocID="{C45D21F8-7662-4695-B2E0-573155CC90DF}" presName="Name37" presStyleLbl="parChTrans1D3" presStyleIdx="23" presStyleCnt="26"/>
      <dgm:spPr/>
    </dgm:pt>
    <dgm:pt modelId="{FEE1F386-A0E4-426F-9E12-A6AE5683D00D}" type="pres">
      <dgm:prSet presAssocID="{AC0BA70A-E0AE-4368-806A-7A32F01B139B}" presName="hierRoot2" presStyleCnt="0">
        <dgm:presLayoutVars>
          <dgm:hierBranch val="init"/>
        </dgm:presLayoutVars>
      </dgm:prSet>
      <dgm:spPr/>
    </dgm:pt>
    <dgm:pt modelId="{1B0FAF91-D735-4A04-B67C-4BE505A2CDBB}" type="pres">
      <dgm:prSet presAssocID="{AC0BA70A-E0AE-4368-806A-7A32F01B139B}" presName="rootComposite" presStyleCnt="0"/>
      <dgm:spPr/>
    </dgm:pt>
    <dgm:pt modelId="{02718F11-BBD9-470C-9EBB-7BD215361437}" type="pres">
      <dgm:prSet presAssocID="{AC0BA70A-E0AE-4368-806A-7A32F01B139B}" presName="rootText" presStyleLbl="node3" presStyleIdx="23" presStyleCnt="26">
        <dgm:presLayoutVars>
          <dgm:chPref val="3"/>
        </dgm:presLayoutVars>
      </dgm:prSet>
      <dgm:spPr/>
    </dgm:pt>
    <dgm:pt modelId="{A605942C-8B03-4FC7-BE57-D31BDCC46D98}" type="pres">
      <dgm:prSet presAssocID="{AC0BA70A-E0AE-4368-806A-7A32F01B139B}" presName="rootConnector" presStyleLbl="node3" presStyleIdx="23" presStyleCnt="26"/>
      <dgm:spPr/>
    </dgm:pt>
    <dgm:pt modelId="{5B549519-B544-4CC4-9CAC-822069BE86FF}" type="pres">
      <dgm:prSet presAssocID="{AC0BA70A-E0AE-4368-806A-7A32F01B139B}" presName="hierChild4" presStyleCnt="0"/>
      <dgm:spPr/>
    </dgm:pt>
    <dgm:pt modelId="{022FE5EA-8DF3-40A0-8676-9A3372888DED}" type="pres">
      <dgm:prSet presAssocID="{AC0BA70A-E0AE-4368-806A-7A32F01B139B}" presName="hierChild5" presStyleCnt="0"/>
      <dgm:spPr/>
    </dgm:pt>
    <dgm:pt modelId="{9B756077-61E9-4CA0-BA07-20569779E876}" type="pres">
      <dgm:prSet presAssocID="{01B31D60-E7A2-4D77-B3C8-D0CDB05A9253}" presName="hierChild5" presStyleCnt="0"/>
      <dgm:spPr/>
    </dgm:pt>
    <dgm:pt modelId="{F6D1BBCF-1AAC-4C15-A16F-532EB870E805}" type="pres">
      <dgm:prSet presAssocID="{30D14AFA-1255-4A30-8C39-319DB09749D0}" presName="Name35" presStyleLbl="parChTrans1D2" presStyleIdx="7" presStyleCnt="8"/>
      <dgm:spPr/>
    </dgm:pt>
    <dgm:pt modelId="{A4C3E271-A34C-49F3-B3A1-20DEDBF5423F}" type="pres">
      <dgm:prSet presAssocID="{1C93E216-C9A6-4DC9-9CFA-8CD890F25C40}" presName="hierRoot2" presStyleCnt="0">
        <dgm:presLayoutVars>
          <dgm:hierBranch val="init"/>
        </dgm:presLayoutVars>
      </dgm:prSet>
      <dgm:spPr/>
    </dgm:pt>
    <dgm:pt modelId="{839EF848-A008-4621-864F-DE894118E181}" type="pres">
      <dgm:prSet presAssocID="{1C93E216-C9A6-4DC9-9CFA-8CD890F25C40}" presName="rootComposite" presStyleCnt="0"/>
      <dgm:spPr/>
    </dgm:pt>
    <dgm:pt modelId="{709BBEE7-15EF-4AA8-A5AA-9CEBE7AFC7C2}" type="pres">
      <dgm:prSet presAssocID="{1C93E216-C9A6-4DC9-9CFA-8CD890F25C40}" presName="rootText" presStyleLbl="node2" presStyleIdx="7" presStyleCnt="8">
        <dgm:presLayoutVars>
          <dgm:chPref val="3"/>
        </dgm:presLayoutVars>
      </dgm:prSet>
      <dgm:spPr/>
    </dgm:pt>
    <dgm:pt modelId="{49220126-AC7C-4BB7-BBFB-B9FBBE690BAB}" type="pres">
      <dgm:prSet presAssocID="{1C93E216-C9A6-4DC9-9CFA-8CD890F25C40}" presName="rootConnector" presStyleLbl="node2" presStyleIdx="7" presStyleCnt="8"/>
      <dgm:spPr/>
    </dgm:pt>
    <dgm:pt modelId="{546DDE54-C09F-4370-B5F3-CFB0CD6FAB81}" type="pres">
      <dgm:prSet presAssocID="{1C93E216-C9A6-4DC9-9CFA-8CD890F25C40}" presName="hierChild4" presStyleCnt="0"/>
      <dgm:spPr/>
    </dgm:pt>
    <dgm:pt modelId="{725F1496-B5C4-4971-8E52-0D6DDAB785A6}" type="pres">
      <dgm:prSet presAssocID="{E332DB52-3C25-4D6A-B6C2-167AB9159E77}" presName="Name37" presStyleLbl="parChTrans1D3" presStyleIdx="24" presStyleCnt="26"/>
      <dgm:spPr/>
    </dgm:pt>
    <dgm:pt modelId="{C7E3EBED-92AF-4763-8D10-2CD57D757EB7}" type="pres">
      <dgm:prSet presAssocID="{AFAC8CB0-241C-4FF0-B206-B3069977FCF7}" presName="hierRoot2" presStyleCnt="0">
        <dgm:presLayoutVars>
          <dgm:hierBranch val="init"/>
        </dgm:presLayoutVars>
      </dgm:prSet>
      <dgm:spPr/>
    </dgm:pt>
    <dgm:pt modelId="{E5C86527-EEB5-4DB5-9F35-237949C49036}" type="pres">
      <dgm:prSet presAssocID="{AFAC8CB0-241C-4FF0-B206-B3069977FCF7}" presName="rootComposite" presStyleCnt="0"/>
      <dgm:spPr/>
    </dgm:pt>
    <dgm:pt modelId="{EB01A5E0-7582-4519-9F2E-839660C6D1EA}" type="pres">
      <dgm:prSet presAssocID="{AFAC8CB0-241C-4FF0-B206-B3069977FCF7}" presName="rootText" presStyleLbl="node3" presStyleIdx="24" presStyleCnt="26">
        <dgm:presLayoutVars>
          <dgm:chPref val="3"/>
        </dgm:presLayoutVars>
      </dgm:prSet>
      <dgm:spPr/>
    </dgm:pt>
    <dgm:pt modelId="{B554B565-E4D4-432E-B3A8-AF5BA9BD85E0}" type="pres">
      <dgm:prSet presAssocID="{AFAC8CB0-241C-4FF0-B206-B3069977FCF7}" presName="rootConnector" presStyleLbl="node3" presStyleIdx="24" presStyleCnt="26"/>
      <dgm:spPr/>
    </dgm:pt>
    <dgm:pt modelId="{7B04505A-90A7-45B4-8837-533CA449304A}" type="pres">
      <dgm:prSet presAssocID="{AFAC8CB0-241C-4FF0-B206-B3069977FCF7}" presName="hierChild4" presStyleCnt="0"/>
      <dgm:spPr/>
    </dgm:pt>
    <dgm:pt modelId="{A93F1305-5E7C-4009-9051-510D4B4A5CA1}" type="pres">
      <dgm:prSet presAssocID="{AFAC8CB0-241C-4FF0-B206-B3069977FCF7}" presName="hierChild5" presStyleCnt="0"/>
      <dgm:spPr/>
    </dgm:pt>
    <dgm:pt modelId="{35EA2223-EFAE-4EE7-8A2B-A12779BBA601}" type="pres">
      <dgm:prSet presAssocID="{EB362BC4-C897-4EFF-A089-5AA1DFFF93EA}" presName="Name37" presStyleLbl="parChTrans1D3" presStyleIdx="25" presStyleCnt="26"/>
      <dgm:spPr/>
    </dgm:pt>
    <dgm:pt modelId="{D100BBCF-04FC-40BF-8AF4-72061F4E3E0B}" type="pres">
      <dgm:prSet presAssocID="{53A323CE-691C-4F25-97B7-5496B5762FBE}" presName="hierRoot2" presStyleCnt="0">
        <dgm:presLayoutVars>
          <dgm:hierBranch val="init"/>
        </dgm:presLayoutVars>
      </dgm:prSet>
      <dgm:spPr/>
    </dgm:pt>
    <dgm:pt modelId="{B24462B4-8694-4E09-BA13-90088F6D1324}" type="pres">
      <dgm:prSet presAssocID="{53A323CE-691C-4F25-97B7-5496B5762FBE}" presName="rootComposite" presStyleCnt="0"/>
      <dgm:spPr/>
    </dgm:pt>
    <dgm:pt modelId="{267A66B2-091C-449F-BEE8-A2722191AE0B}" type="pres">
      <dgm:prSet presAssocID="{53A323CE-691C-4F25-97B7-5496B5762FBE}" presName="rootText" presStyleLbl="node3" presStyleIdx="25" presStyleCnt="26">
        <dgm:presLayoutVars>
          <dgm:chPref val="3"/>
        </dgm:presLayoutVars>
      </dgm:prSet>
      <dgm:spPr/>
    </dgm:pt>
    <dgm:pt modelId="{9F38B58A-FB4E-4C20-9860-302FF1790265}" type="pres">
      <dgm:prSet presAssocID="{53A323CE-691C-4F25-97B7-5496B5762FBE}" presName="rootConnector" presStyleLbl="node3" presStyleIdx="25" presStyleCnt="26"/>
      <dgm:spPr/>
    </dgm:pt>
    <dgm:pt modelId="{B943F246-7E37-48D8-B9D8-F4914D30BCA0}" type="pres">
      <dgm:prSet presAssocID="{53A323CE-691C-4F25-97B7-5496B5762FBE}" presName="hierChild4" presStyleCnt="0"/>
      <dgm:spPr/>
    </dgm:pt>
    <dgm:pt modelId="{39A04854-691F-475A-ACED-E6423A6AC446}" type="pres">
      <dgm:prSet presAssocID="{53A323CE-691C-4F25-97B7-5496B5762FBE}" presName="hierChild5" presStyleCnt="0"/>
      <dgm:spPr/>
    </dgm:pt>
    <dgm:pt modelId="{154F3D43-292A-481B-98E8-BB499697E568}" type="pres">
      <dgm:prSet presAssocID="{1C93E216-C9A6-4DC9-9CFA-8CD890F25C40}" presName="hierChild5" presStyleCnt="0"/>
      <dgm:spPr/>
    </dgm:pt>
    <dgm:pt modelId="{6944BB08-A16B-446C-A115-912AC7799125}" type="pres">
      <dgm:prSet presAssocID="{1C41F999-58FA-450E-994F-BF755FE5C40B}" presName="hierChild3" presStyleCnt="0"/>
      <dgm:spPr/>
    </dgm:pt>
  </dgm:ptLst>
  <dgm:cxnLst>
    <dgm:cxn modelId="{3FC3C400-ECBD-4865-BD7C-250A25EF86EA}" type="presOf" srcId="{1E0B0AF1-F429-432B-9F2F-9120663AC46E}" destId="{0DE9EC69-303E-46F5-A94D-6F8B06460882}" srcOrd="1" destOrd="0" presId="urn:microsoft.com/office/officeart/2005/8/layout/orgChart1"/>
    <dgm:cxn modelId="{62369C01-2F9F-41F7-BD91-CA2ED5458E8D}" type="presOf" srcId="{9FD17F2F-E0FD-4F80-B4D2-B4C26A919FA8}" destId="{09412582-6727-41D0-9ED0-EF7C10F982BE}" srcOrd="0" destOrd="0" presId="urn:microsoft.com/office/officeart/2005/8/layout/orgChart1"/>
    <dgm:cxn modelId="{70C3A501-CF9B-411C-9812-98FC658D57B2}" srcId="{8298E677-9123-46A2-BCF7-D560A345B3EC}" destId="{679BA6D7-09A8-42D9-9493-29F933545DFB}" srcOrd="1" destOrd="0" parTransId="{8303DA93-23AC-4CA2-8D4F-2E924ED6C056}" sibTransId="{3F55CE6F-EE80-4608-8F6E-B65FE7BE49AC}"/>
    <dgm:cxn modelId="{7D593402-4ACF-4255-806E-930CFDD25933}" srcId="{E9DB9A36-B2D4-4CA4-9E46-75CA0BC3CBCF}" destId="{C517B8E7-6F55-4731-A434-5E7AABF0906C}" srcOrd="1" destOrd="0" parTransId="{73A54F4C-C68B-4797-A246-A100D1D82FA9}" sibTransId="{C922AF44-B4A4-45F7-A4DA-F471EC7F01DC}"/>
    <dgm:cxn modelId="{36B35202-EF76-467E-9E2C-696EB3431A9E}" type="presOf" srcId="{1C41F999-58FA-450E-994F-BF755FE5C40B}" destId="{E5581775-0ED6-4FE8-BBC0-81CC141A98AD}" srcOrd="1" destOrd="0" presId="urn:microsoft.com/office/officeart/2005/8/layout/orgChart1"/>
    <dgm:cxn modelId="{E8F97E04-200B-4F95-9CF1-FD3218BC4D8C}" type="presOf" srcId="{AFAC8CB0-241C-4FF0-B206-B3069977FCF7}" destId="{B554B565-E4D4-432E-B3A8-AF5BA9BD85E0}" srcOrd="1" destOrd="0" presId="urn:microsoft.com/office/officeart/2005/8/layout/orgChart1"/>
    <dgm:cxn modelId="{4F202A05-3833-43C7-A4D1-640A7C5391DA}" srcId="{53038513-AE71-458B-B668-3645AD206B89}" destId="{79CBB8DB-EF0F-423B-9C18-7CE4DB3F9D4A}" srcOrd="3" destOrd="0" parTransId="{74F7843A-3848-4073-9F1F-1E74706E2C7C}" sibTransId="{30E4E147-7F7C-4E68-BB77-A1D32F1E96F9}"/>
    <dgm:cxn modelId="{AEBB9D05-141C-44CE-AB11-5F9650CCE666}" srcId="{E5BE4CB4-AC74-4DDB-B49E-B73E8663B4E2}" destId="{8126114C-E568-47C9-9C95-5C2ED84B395E}" srcOrd="1" destOrd="0" parTransId="{25BA1CF0-6DC6-4882-B6B0-AD9174430E4F}" sibTransId="{037BFDAF-7C6A-44AA-A6B3-CBFFC3889782}"/>
    <dgm:cxn modelId="{E2FC4A06-3650-4090-A43C-BE84DF28C0A0}" type="presOf" srcId="{C9B8FBB7-8D31-4186-AEA4-2E3E53B823CD}" destId="{D4EFE999-0ACA-4284-9515-A07B13A87290}" srcOrd="0" destOrd="0" presId="urn:microsoft.com/office/officeart/2005/8/layout/orgChart1"/>
    <dgm:cxn modelId="{E1E8AE08-F3F4-463D-84A9-FC0AAA19A517}" type="presOf" srcId="{79CBB8DB-EF0F-423B-9C18-7CE4DB3F9D4A}" destId="{42B95390-4EF1-4C74-AA94-D44E84FA7763}" srcOrd="1" destOrd="0" presId="urn:microsoft.com/office/officeart/2005/8/layout/orgChart1"/>
    <dgm:cxn modelId="{8CB17210-EF37-4E4B-8937-EEE386CC513B}" type="presOf" srcId="{65A327B1-0389-49C8-88B1-FE671ABCB516}" destId="{BACA04A1-F9F4-41E9-B3B6-0CF40A0D0ED4}" srcOrd="0" destOrd="0" presId="urn:microsoft.com/office/officeart/2005/8/layout/orgChart1"/>
    <dgm:cxn modelId="{23601211-BBC7-4B0F-BD71-C8854D10470E}" type="presOf" srcId="{C2F34CD7-9104-4DDC-AC3C-38C50DD34F07}" destId="{4197A5CE-76CF-4C2E-9B88-DDAA0860B08E}" srcOrd="1" destOrd="0" presId="urn:microsoft.com/office/officeart/2005/8/layout/orgChart1"/>
    <dgm:cxn modelId="{699CAA1B-2A0F-48F8-9208-464717653D29}" type="presOf" srcId="{C37DE219-F0C2-4B2C-8E05-62806A2683A6}" destId="{6F280F5E-14D1-400C-9974-90C2A9C1F428}" srcOrd="0" destOrd="0" presId="urn:microsoft.com/office/officeart/2005/8/layout/orgChart1"/>
    <dgm:cxn modelId="{54FA311F-3E19-446F-A43E-B6A0F7DE6144}" type="presOf" srcId="{5FCF0D0F-B401-499F-B79A-07326B716600}" destId="{D9C32B55-4FD6-475C-A8BA-3DC0264026CB}" srcOrd="0" destOrd="0" presId="urn:microsoft.com/office/officeart/2005/8/layout/orgChart1"/>
    <dgm:cxn modelId="{00373F20-6379-4247-9A21-414AC263C50D}" type="presOf" srcId="{1069A498-8B0C-433D-A5AB-88F02E2B0FCA}" destId="{28420738-E736-47AD-8ED9-827F28A11327}" srcOrd="0" destOrd="0" presId="urn:microsoft.com/office/officeart/2005/8/layout/orgChart1"/>
    <dgm:cxn modelId="{FE402921-53C4-4EF2-985F-447D562D20F5}" type="presOf" srcId="{331F4C54-31DD-4AF2-90D0-CB7A12E64108}" destId="{CAB5D911-F31E-4B7A-B965-E2471BD814CB}" srcOrd="0" destOrd="0" presId="urn:microsoft.com/office/officeart/2005/8/layout/orgChart1"/>
    <dgm:cxn modelId="{0B8ECC29-6E24-40BE-B84B-29F2ADDD5B4A}" srcId="{01B31D60-E7A2-4D77-B3C8-D0CDB05A9253}" destId="{AC0BA70A-E0AE-4368-806A-7A32F01B139B}" srcOrd="1" destOrd="0" parTransId="{C45D21F8-7662-4695-B2E0-573155CC90DF}" sibTransId="{E8F79355-5DD2-47E0-9806-600DA1F6ADD3}"/>
    <dgm:cxn modelId="{FEFB312D-A830-40E0-AF83-36A3C6A91CFF}" type="presOf" srcId="{25BA1CF0-6DC6-4882-B6B0-AD9174430E4F}" destId="{5BF4DE8F-A8D6-4C29-9927-D842CBEF286B}" srcOrd="0" destOrd="0" presId="urn:microsoft.com/office/officeart/2005/8/layout/orgChart1"/>
    <dgm:cxn modelId="{0A843631-8CE4-498C-83BE-C4515D8A1D25}" srcId="{1E0B0AF1-F429-432B-9F2F-9120663AC46E}" destId="{6B419AE4-5FB1-423B-B609-C2D6A9776B05}" srcOrd="0" destOrd="0" parTransId="{C47E0D7A-8698-4508-8894-B94BBDA15BEB}" sibTransId="{3A90CABD-2A90-424A-B002-541D02DB4EA0}"/>
    <dgm:cxn modelId="{9D2ADB34-54C6-4E09-B236-51BCC830485F}" type="presOf" srcId="{16DD4EAB-1721-4BE1-A5FA-C7E6A847C6E3}" destId="{98F49FF2-7F48-45E7-95D8-842FC0BE556A}" srcOrd="0" destOrd="0" presId="urn:microsoft.com/office/officeart/2005/8/layout/orgChart1"/>
    <dgm:cxn modelId="{8E66D836-6A19-4D96-BD5A-346E75ED934E}" type="presOf" srcId="{8126114C-E568-47C9-9C95-5C2ED84B395E}" destId="{AE917050-55AC-4E4F-950E-77ADB566ED42}" srcOrd="0" destOrd="0" presId="urn:microsoft.com/office/officeart/2005/8/layout/orgChart1"/>
    <dgm:cxn modelId="{B7816239-40AF-4B0C-91A5-79E95FDB6A13}" type="presOf" srcId="{E332DB52-3C25-4D6A-B6C2-167AB9159E77}" destId="{725F1496-B5C4-4971-8E52-0D6DDAB785A6}" srcOrd="0" destOrd="0" presId="urn:microsoft.com/office/officeart/2005/8/layout/orgChart1"/>
    <dgm:cxn modelId="{73EA9739-77AF-4CD7-BAE4-DCEE01AD48D4}" type="presOf" srcId="{40256159-1B38-4C17-BDC8-15013BDB388C}" destId="{9C9B884F-0492-4080-AA1B-334193EE1472}" srcOrd="0" destOrd="0" presId="urn:microsoft.com/office/officeart/2005/8/layout/orgChart1"/>
    <dgm:cxn modelId="{D2518D3B-29CB-45ED-AEA5-70D2D016B9BE}" type="presOf" srcId="{CF679183-EA75-4B4A-8460-53CCC9E5A3BB}" destId="{4D68E122-59E0-4F5F-BCEE-EE4AF18488F8}" srcOrd="0" destOrd="0" presId="urn:microsoft.com/office/officeart/2005/8/layout/orgChart1"/>
    <dgm:cxn modelId="{0626F83C-4D1C-488F-B96F-B75AB1D4B71E}" type="presOf" srcId="{89351A55-EDE1-4653-83EC-C8476989DC9E}" destId="{FDB3EC7B-9E5A-4060-B4D0-6BAFD5B6FD03}" srcOrd="0" destOrd="0" presId="urn:microsoft.com/office/officeart/2005/8/layout/orgChart1"/>
    <dgm:cxn modelId="{CCD7253D-0BED-420F-ADD6-BF3F30B931E0}" type="presOf" srcId="{1248D7D9-4E76-4844-9298-F8ACCE148EEB}" destId="{1CEE6534-E09D-4303-8393-EEF3FB8A0685}" srcOrd="0" destOrd="0" presId="urn:microsoft.com/office/officeart/2005/8/layout/orgChart1"/>
    <dgm:cxn modelId="{CBC5EB3D-CCEE-4FC5-9774-B2DF55DD999F}" srcId="{E5BE4CB4-AC74-4DDB-B49E-B73E8663B4E2}" destId="{42B8FE87-BD02-450A-8635-B72830634701}" srcOrd="2" destOrd="0" parTransId="{2B1DCDE8-B0BC-4061-AE6D-46841262AA1D}" sibTransId="{9F259F94-FE4E-43D2-BB38-BC3F14D6B90E}"/>
    <dgm:cxn modelId="{BC1C223F-D7A5-49F3-AEF5-DA23BDEE38AA}" type="presOf" srcId="{FE996D92-D925-4BA7-B87F-A9D48588D165}" destId="{C95D92B3-D677-4046-BE75-A8A9210699AD}" srcOrd="0" destOrd="0" presId="urn:microsoft.com/office/officeart/2005/8/layout/orgChart1"/>
    <dgm:cxn modelId="{30C6595E-2832-4384-8B18-DD53B31AEE96}" type="presOf" srcId="{AC0BA70A-E0AE-4368-806A-7A32F01B139B}" destId="{A605942C-8B03-4FC7-BE57-D31BDCC46D98}" srcOrd="1" destOrd="0" presId="urn:microsoft.com/office/officeart/2005/8/layout/orgChart1"/>
    <dgm:cxn modelId="{4F80CD5E-1028-49E9-951D-DF2941175E39}" type="presOf" srcId="{E5BE4CB4-AC74-4DDB-B49E-B73E8663B4E2}" destId="{9419E4B2-5340-49A2-979B-2607DF023889}" srcOrd="0" destOrd="0" presId="urn:microsoft.com/office/officeart/2005/8/layout/orgChart1"/>
    <dgm:cxn modelId="{A905125F-8BC4-4C04-946A-44E6866D6E09}" srcId="{1C41F999-58FA-450E-994F-BF755FE5C40B}" destId="{E9DB9A36-B2D4-4CA4-9E46-75CA0BC3CBCF}" srcOrd="3" destOrd="0" parTransId="{BE15AF0A-106B-4C85-AFC6-ECE2A0861A4C}" sibTransId="{0FA1C86E-C021-428C-B525-253BC48AD728}"/>
    <dgm:cxn modelId="{1CBCDE60-108C-4463-BBE2-D73BCBE16CCB}" type="presOf" srcId="{334A6BB4-1016-4C39-B92C-FFEBF374C25C}" destId="{ECCE46B9-FD1B-4B9A-BCF3-49BB07874654}" srcOrd="0" destOrd="0" presId="urn:microsoft.com/office/officeart/2005/8/layout/orgChart1"/>
    <dgm:cxn modelId="{0C8EC862-C2D5-491E-8F57-248567438263}" srcId="{8298E677-9123-46A2-BCF7-D560A345B3EC}" destId="{5D477428-6255-4BB3-96FB-9114DB6A7F82}" srcOrd="0" destOrd="0" parTransId="{D138F017-98EE-4181-8A4B-91782C9E239F}" sibTransId="{CB6EEACF-A19D-4F48-9EBA-F46F54A61A3B}"/>
    <dgm:cxn modelId="{43CA3543-3DFB-44B7-8D93-BCFDE71B716B}" type="presOf" srcId="{6B419AE4-5FB1-423B-B609-C2D6A9776B05}" destId="{58DE2988-8275-45C8-8AA9-598FBB166F0C}" srcOrd="0" destOrd="0" presId="urn:microsoft.com/office/officeart/2005/8/layout/orgChart1"/>
    <dgm:cxn modelId="{A2BAC744-1967-4546-B6B2-2B69306B2B09}" type="presOf" srcId="{779BDB46-E9B3-4499-B11F-91A64650C430}" destId="{60AAB3CC-97E3-4530-823D-E367E04F0B12}" srcOrd="1" destOrd="0" presId="urn:microsoft.com/office/officeart/2005/8/layout/orgChart1"/>
    <dgm:cxn modelId="{5272D444-1464-461B-AE55-00EF359ED45D}" type="presOf" srcId="{E9DB9A36-B2D4-4CA4-9E46-75CA0BC3CBCF}" destId="{F05ACFE9-395C-4824-A994-F75DAE28929F}" srcOrd="0" destOrd="0" presId="urn:microsoft.com/office/officeart/2005/8/layout/orgChart1"/>
    <dgm:cxn modelId="{F1C1D764-4A48-42EB-A5A9-0425E060255B}" type="presOf" srcId="{43953D97-AB93-4954-BBF1-5D4657FD3F3D}" destId="{E4C5DE56-C337-4E6D-9C75-EC6047F97062}" srcOrd="1" destOrd="0" presId="urn:microsoft.com/office/officeart/2005/8/layout/orgChart1"/>
    <dgm:cxn modelId="{650A2845-836B-4371-BB5B-43BBC6F9EE65}" type="presOf" srcId="{E0CB3820-1904-4DC5-992D-84607947997C}" destId="{119C093E-E1CE-47C5-A28C-9B1D401085B2}" srcOrd="0" destOrd="0" presId="urn:microsoft.com/office/officeart/2005/8/layout/orgChart1"/>
    <dgm:cxn modelId="{422FD845-E711-4F7C-A993-E4B89E5DFB06}" type="presOf" srcId="{5D477428-6255-4BB3-96FB-9114DB6A7F82}" destId="{1A331B35-6CC1-4185-AA5D-DA81847E446F}" srcOrd="0" destOrd="0" presId="urn:microsoft.com/office/officeart/2005/8/layout/orgChart1"/>
    <dgm:cxn modelId="{ED803766-0F5D-41C5-BB52-0347888D2ECD}" type="presOf" srcId="{42B8FE87-BD02-450A-8635-B72830634701}" destId="{83E66450-0960-4559-88B7-727817974FD4}" srcOrd="0" destOrd="0" presId="urn:microsoft.com/office/officeart/2005/8/layout/orgChart1"/>
    <dgm:cxn modelId="{74639D66-0551-4DA6-9F6B-B848CE1E9503}" srcId="{54CFC0AF-3DF8-4D4D-AFC7-3B915DF8D06A}" destId="{1C41F999-58FA-450E-994F-BF755FE5C40B}" srcOrd="0" destOrd="0" parTransId="{AA1FAA76-2A26-4606-B9AF-AC217148296E}" sibTransId="{7D19B179-E2B3-4537-88F2-158B68FF0F48}"/>
    <dgm:cxn modelId="{28DEC368-E983-4338-83C6-DBB4D4DA5C85}" srcId="{E5BE4CB4-AC74-4DDB-B49E-B73E8663B4E2}" destId="{CF679183-EA75-4B4A-8460-53CCC9E5A3BB}" srcOrd="3" destOrd="0" parTransId="{331F4C54-31DD-4AF2-90D0-CB7A12E64108}" sibTransId="{338C8D5C-609A-42DD-88B2-D580C8C35BBB}"/>
    <dgm:cxn modelId="{309F4E49-7D78-4C6A-9A15-8D609F594E2E}" srcId="{1E0B0AF1-F429-432B-9F2F-9120663AC46E}" destId="{9FD17F2F-E0FD-4F80-B4D2-B4C26A919FA8}" srcOrd="3" destOrd="0" parTransId="{65A327B1-0389-49C8-88B1-FE671ABCB516}" sibTransId="{AF7575D0-81AE-4BBA-9722-9DF05194DBF7}"/>
    <dgm:cxn modelId="{CCFC1F4A-6EED-44C7-A61D-2FCE0A7E8A54}" type="presOf" srcId="{01B31D60-E7A2-4D77-B3C8-D0CDB05A9253}" destId="{EAB40F96-114B-461F-B979-26A365D0469C}" srcOrd="1" destOrd="0" presId="urn:microsoft.com/office/officeart/2005/8/layout/orgChart1"/>
    <dgm:cxn modelId="{A184686A-2C6A-4872-8327-C48AD8FD4C3F}" type="presOf" srcId="{53A323CE-691C-4F25-97B7-5496B5762FBE}" destId="{267A66B2-091C-449F-BEE8-A2722191AE0B}" srcOrd="0" destOrd="0" presId="urn:microsoft.com/office/officeart/2005/8/layout/orgChart1"/>
    <dgm:cxn modelId="{01CE534B-365B-4C77-8B92-743D3F7A277D}" srcId="{1C41F999-58FA-450E-994F-BF755FE5C40B}" destId="{53038513-AE71-458B-B668-3645AD206B89}" srcOrd="2" destOrd="0" parTransId="{1069A498-8B0C-433D-A5AB-88F02E2B0FCA}" sibTransId="{D68BF6EC-D7CE-49B9-A446-6FCDD5490297}"/>
    <dgm:cxn modelId="{72E57D4B-5963-429C-BA2E-0BE883ED9873}" type="presOf" srcId="{D573952F-2162-4A4A-AA2B-470B5B529714}" destId="{A8733773-421B-4CE8-96B4-9231E5145172}" srcOrd="0" destOrd="0" presId="urn:microsoft.com/office/officeart/2005/8/layout/orgChart1"/>
    <dgm:cxn modelId="{54D74E4E-5DAC-4347-9BCF-D6EEC8900775}" type="presOf" srcId="{1C41F999-58FA-450E-994F-BF755FE5C40B}" destId="{6F012054-1558-43AA-8326-F91B872C3AA3}" srcOrd="0" destOrd="0" presId="urn:microsoft.com/office/officeart/2005/8/layout/orgChart1"/>
    <dgm:cxn modelId="{EE064F4E-E3A2-4729-A676-B35A6708518D}" srcId="{53038513-AE71-458B-B668-3645AD206B89}" destId="{FE996D92-D925-4BA7-B87F-A9D48588D165}" srcOrd="1" destOrd="0" parTransId="{486D3DEA-E003-41F5-AE6F-AFC5FE685120}" sibTransId="{82F370BF-8AFA-4615-8988-D7879474B7F4}"/>
    <dgm:cxn modelId="{5056894E-5B54-4A5D-B752-40A6E7379729}" type="presOf" srcId="{D573952F-2162-4A4A-AA2B-470B5B529714}" destId="{2223958A-93E1-4B26-8CF4-5DCE0C27EA99}" srcOrd="1" destOrd="0" presId="urn:microsoft.com/office/officeart/2005/8/layout/orgChart1"/>
    <dgm:cxn modelId="{EAC7E76E-F12B-4BB1-ABAB-A28EFD645208}" type="presOf" srcId="{8BB8D9E2-8A73-4396-8D56-CD3EF4B60C5B}" destId="{8486DD70-21E7-4B16-BBD3-5F7314095E81}" srcOrd="0" destOrd="0" presId="urn:microsoft.com/office/officeart/2005/8/layout/orgChart1"/>
    <dgm:cxn modelId="{BBEF186F-449A-4256-A59C-150ACA7BAECA}" type="presOf" srcId="{8298E677-9123-46A2-BCF7-D560A345B3EC}" destId="{DD17D635-7C23-4632-8EF8-395FCDE6CE19}" srcOrd="1" destOrd="0" presId="urn:microsoft.com/office/officeart/2005/8/layout/orgChart1"/>
    <dgm:cxn modelId="{078AE26F-4206-4442-BBFF-1B181D279202}" type="presOf" srcId="{9CD9314F-BCBE-44A6-A34C-AFBA645EFE7E}" destId="{5517D2BD-9813-4486-9567-83B266723016}" srcOrd="0" destOrd="0" presId="urn:microsoft.com/office/officeart/2005/8/layout/orgChart1"/>
    <dgm:cxn modelId="{A74D5050-5621-4212-897E-177F26FCA406}" type="presOf" srcId="{486D3DEA-E003-41F5-AE6F-AFC5FE685120}" destId="{F13DF4A5-30F7-4D3E-B39C-36AF7B6CF49C}" srcOrd="0" destOrd="0" presId="urn:microsoft.com/office/officeart/2005/8/layout/orgChart1"/>
    <dgm:cxn modelId="{E1C38750-B016-4629-9E71-24BB8EC615A7}" type="presOf" srcId="{7E9EBE94-5DE5-466A-94FD-97F23186334C}" destId="{DED7D191-0BB9-482E-ABBF-A20C866CD616}" srcOrd="0" destOrd="0" presId="urn:microsoft.com/office/officeart/2005/8/layout/orgChart1"/>
    <dgm:cxn modelId="{020ED051-3514-4515-9163-E9481258FE71}" type="presOf" srcId="{43953D97-AB93-4954-BBF1-5D4657FD3F3D}" destId="{19BFB108-1F82-4D71-88E6-530C00A89C00}" srcOrd="0" destOrd="0" presId="urn:microsoft.com/office/officeart/2005/8/layout/orgChart1"/>
    <dgm:cxn modelId="{E8AA8472-E87B-4117-B6A8-A3D39E05E4F6}" type="presOf" srcId="{30D14AFA-1255-4A30-8C39-319DB09749D0}" destId="{F6D1BBCF-1AAC-4C15-A16F-532EB870E805}" srcOrd="0" destOrd="0" presId="urn:microsoft.com/office/officeart/2005/8/layout/orgChart1"/>
    <dgm:cxn modelId="{28228073-AA99-4CCF-A183-6B8B351C6A0E}" type="presOf" srcId="{C2F34CD7-9104-4DDC-AC3C-38C50DD34F07}" destId="{DA5D44C7-885D-4D12-9FC5-E2271D230D04}" srcOrd="0" destOrd="0" presId="urn:microsoft.com/office/officeart/2005/8/layout/orgChart1"/>
    <dgm:cxn modelId="{F7740A55-AFA7-4167-B3D1-0BD7434E616C}" srcId="{1C41F999-58FA-450E-994F-BF755FE5C40B}" destId="{8298E677-9123-46A2-BCF7-D560A345B3EC}" srcOrd="4" destOrd="0" parTransId="{BCB35FF6-8775-4D3B-B9D8-FFA9100B4D8D}" sibTransId="{BFF06B0D-C482-4F5C-A411-CC1570AFFDBF}"/>
    <dgm:cxn modelId="{B4B46D76-237B-4BAF-B7A6-596CC0F4C897}" type="presOf" srcId="{BC81CDB4-07F1-405E-897E-5F4F510B009E}" destId="{BB849A7F-5D6A-4ED4-84A5-85B9D82CC5D8}" srcOrd="0" destOrd="0" presId="urn:microsoft.com/office/officeart/2005/8/layout/orgChart1"/>
    <dgm:cxn modelId="{1F18D176-6B76-4591-AB8F-0F24426543EB}" srcId="{1C93E216-C9A6-4DC9-9CFA-8CD890F25C40}" destId="{53A323CE-691C-4F25-97B7-5496B5762FBE}" srcOrd="1" destOrd="0" parTransId="{EB362BC4-C897-4EFF-A089-5AA1DFFF93EA}" sibTransId="{88CFE9AB-514F-4E7D-9EEB-BEE7583DB640}"/>
    <dgm:cxn modelId="{2F816A57-1E9B-4F7D-B610-302DB4ACC7C0}" type="presOf" srcId="{1E0B0AF1-F429-432B-9F2F-9120663AC46E}" destId="{3C4A6621-BDA9-43B2-B6C6-1D02DB7EB15F}" srcOrd="0" destOrd="0" presId="urn:microsoft.com/office/officeart/2005/8/layout/orgChart1"/>
    <dgm:cxn modelId="{9B9E7377-2CC6-4C41-808B-46127EFF1880}" type="presOf" srcId="{42B8FE87-BD02-450A-8635-B72830634701}" destId="{22CD45EB-6D4E-4D83-B603-C4BD2269F9B6}" srcOrd="1" destOrd="0" presId="urn:microsoft.com/office/officeart/2005/8/layout/orgChart1"/>
    <dgm:cxn modelId="{E189F057-9DFE-45BF-90BA-6EA6042F29E4}" srcId="{53038513-AE71-458B-B668-3645AD206B89}" destId="{334A6BB4-1016-4C39-B92C-FFEBF374C25C}" srcOrd="2" destOrd="0" parTransId="{1248D7D9-4E76-4844-9298-F8ACCE148EEB}" sibTransId="{9AFA6E22-1E1C-41B8-82F2-28DF1DC5101D}"/>
    <dgm:cxn modelId="{048E1459-78A0-4BAB-9203-1AFD8BE52042}" type="presOf" srcId="{C517B8E7-6F55-4731-A434-5E7AABF0906C}" destId="{43868C23-0DB0-4CB9-AE71-2507F0F35433}" srcOrd="0" destOrd="0" presId="urn:microsoft.com/office/officeart/2005/8/layout/orgChart1"/>
    <dgm:cxn modelId="{37F78C79-A823-4F25-8529-4C515AD500EB}" type="presOf" srcId="{937232F0-DBBA-445F-B40C-18DFAE718B04}" destId="{94FD23E9-12D3-4CEC-9BA8-131F4EA007A0}" srcOrd="0" destOrd="0" presId="urn:microsoft.com/office/officeart/2005/8/layout/orgChart1"/>
    <dgm:cxn modelId="{35BD2D7A-700C-4EBB-A3B2-05E2F8683236}" srcId="{8298E677-9123-46A2-BCF7-D560A345B3EC}" destId="{E0CB3820-1904-4DC5-992D-84607947997C}" srcOrd="3" destOrd="0" parTransId="{9F5C544B-544A-47FF-87C0-BA1E58924EB4}" sibTransId="{5A2807E4-0374-465C-A75B-A8079D30D482}"/>
    <dgm:cxn modelId="{0D8B4C5A-7C8A-4D41-ABA8-CFE4D9194AB7}" type="presOf" srcId="{E0CB3820-1904-4DC5-992D-84607947997C}" destId="{CDDD4523-9181-4643-9BF5-EC3D99D471D2}" srcOrd="1" destOrd="0" presId="urn:microsoft.com/office/officeart/2005/8/layout/orgChart1"/>
    <dgm:cxn modelId="{3BA1C07A-5509-4A48-85EF-1466F5E64748}" type="presOf" srcId="{00916CA2-C105-4B5E-B3C1-9FBC31C893DC}" destId="{2ECE3093-201B-492D-8547-729A48F4364B}" srcOrd="1" destOrd="0" presId="urn:microsoft.com/office/officeart/2005/8/layout/orgChart1"/>
    <dgm:cxn modelId="{58D92A7B-56F2-4B39-BCEB-BF106FA0EA27}" type="presOf" srcId="{73A54F4C-C68B-4797-A246-A100D1D82FA9}" destId="{723F5992-9DA1-4AE4-AC55-C6FB99FBFEEF}" srcOrd="0" destOrd="0" presId="urn:microsoft.com/office/officeart/2005/8/layout/orgChart1"/>
    <dgm:cxn modelId="{E047BD7B-0A15-4121-A1F0-EA3EEC736AE4}" type="presOf" srcId="{8303DA93-23AC-4CA2-8D4F-2E924ED6C056}" destId="{AE195569-187E-42F4-82E1-E0333BC423CF}" srcOrd="0" destOrd="0" presId="urn:microsoft.com/office/officeart/2005/8/layout/orgChart1"/>
    <dgm:cxn modelId="{DDDF437E-088B-40C4-BA61-7ED23184E5F9}" type="presOf" srcId="{779BDB46-E9B3-4499-B11F-91A64650C430}" destId="{63EB1210-580E-4B70-8261-93808A83823A}" srcOrd="0" destOrd="0" presId="urn:microsoft.com/office/officeart/2005/8/layout/orgChart1"/>
    <dgm:cxn modelId="{1483D27E-3655-48EA-B0C4-06F86DAB5EB5}" type="presOf" srcId="{62FCCBE7-E713-4CB7-A839-FD6BC17B3988}" destId="{3F728239-8105-4A5A-B7DC-074FAAEC682C}" srcOrd="1" destOrd="0" presId="urn:microsoft.com/office/officeart/2005/8/layout/orgChart1"/>
    <dgm:cxn modelId="{E05D9A82-CC07-4ADF-A875-269C6DBAA544}" type="presOf" srcId="{53A323CE-691C-4F25-97B7-5496B5762FBE}" destId="{9F38B58A-FB4E-4C20-9860-302FF1790265}" srcOrd="1" destOrd="0" presId="urn:microsoft.com/office/officeart/2005/8/layout/orgChart1"/>
    <dgm:cxn modelId="{3EBDC082-2208-450B-AB83-30D1A20F98DD}" type="presOf" srcId="{7CC428F7-72BA-429F-9CBF-729410BF8934}" destId="{2C055D08-781B-4E25-B849-6072FB9D5241}" srcOrd="1" destOrd="0" presId="urn:microsoft.com/office/officeart/2005/8/layout/orgChart1"/>
    <dgm:cxn modelId="{0B1E5D86-A845-429F-B191-6AD07EF85706}" type="presOf" srcId="{500F5B2F-0246-45E2-8EF9-5B3B6C84E314}" destId="{34E70E6D-07CF-4EE1-8AAA-8BA71C23D689}" srcOrd="0" destOrd="0" presId="urn:microsoft.com/office/officeart/2005/8/layout/orgChart1"/>
    <dgm:cxn modelId="{E5155686-1832-4DD0-8F7E-004EEB3E9DBD}" type="presOf" srcId="{9FD17F2F-E0FD-4F80-B4D2-B4C26A919FA8}" destId="{F47D0573-2658-472D-9071-E0A2E5409B21}" srcOrd="1" destOrd="0" presId="urn:microsoft.com/office/officeart/2005/8/layout/orgChart1"/>
    <dgm:cxn modelId="{1B6A7387-765B-4DA3-8FFD-013E0320A727}" type="presOf" srcId="{2EA4E883-EB58-406F-9068-E4B95D6F3900}" destId="{26A6A598-8464-4240-905C-9F076A6C06F4}" srcOrd="0" destOrd="0" presId="urn:microsoft.com/office/officeart/2005/8/layout/orgChart1"/>
    <dgm:cxn modelId="{C639CF8D-99B4-461E-94CA-111D095A3817}" type="presOf" srcId="{679BA6D7-09A8-42D9-9493-29F933545DFB}" destId="{96F42099-4818-4E3C-A247-1D8C423754AE}" srcOrd="0" destOrd="0" presId="urn:microsoft.com/office/officeart/2005/8/layout/orgChart1"/>
    <dgm:cxn modelId="{40DF8D92-BE38-4E5D-845E-8A2781C7E245}" type="presOf" srcId="{AAE372A7-C5DC-4AAC-BE15-0C22588BE7A2}" destId="{35D20409-82ED-410C-BB79-0EB24CB301A5}" srcOrd="0" destOrd="0" presId="urn:microsoft.com/office/officeart/2005/8/layout/orgChart1"/>
    <dgm:cxn modelId="{9BEFF392-742D-4F46-9752-9486A5CB0DDC}" type="presOf" srcId="{01B31D60-E7A2-4D77-B3C8-D0CDB05A9253}" destId="{1F18B8D7-4D4E-4A84-9280-956A6F0E2D1B}" srcOrd="0" destOrd="0" presId="urn:microsoft.com/office/officeart/2005/8/layout/orgChart1"/>
    <dgm:cxn modelId="{D1ED8698-C854-49E7-828C-385675CF11FB}" type="presOf" srcId="{8298E677-9123-46A2-BCF7-D560A345B3EC}" destId="{E5D8D99F-0000-4994-9457-CFFC90D0C2A7}" srcOrd="0" destOrd="0" presId="urn:microsoft.com/office/officeart/2005/8/layout/orgChart1"/>
    <dgm:cxn modelId="{39B29D9A-1EB5-49B5-9576-3A10F224AB19}" type="presOf" srcId="{5D477428-6255-4BB3-96FB-9114DB6A7F82}" destId="{B99B8D81-0F23-418F-B46C-7226A6A22EA6}" srcOrd="1" destOrd="0" presId="urn:microsoft.com/office/officeart/2005/8/layout/orgChart1"/>
    <dgm:cxn modelId="{9E4F659B-8768-4425-8834-E1B7F8DF140F}" srcId="{00916CA2-C105-4B5E-B3C1-9FBC31C893DC}" destId="{937232F0-DBBA-445F-B40C-18DFAE718B04}" srcOrd="0" destOrd="0" parTransId="{16DD4EAB-1721-4BE1-A5FA-C7E6A847C6E3}" sibTransId="{4ECF8132-1C94-4A2F-9DC7-86F4CE2F88A4}"/>
    <dgm:cxn modelId="{20D6E89E-4A24-4E70-A001-201C16561C2A}" type="presOf" srcId="{937232F0-DBBA-445F-B40C-18DFAE718B04}" destId="{0B8809D4-9324-4CBB-AA52-52548629EBB1}" srcOrd="1" destOrd="0" presId="urn:microsoft.com/office/officeart/2005/8/layout/orgChart1"/>
    <dgm:cxn modelId="{1003A6A0-E754-4A32-9280-7553194A2550}" type="presOf" srcId="{679BA6D7-09A8-42D9-9493-29F933545DFB}" destId="{02DF22C5-1CC1-4627-8795-10ABD5F4792C}" srcOrd="1" destOrd="0" presId="urn:microsoft.com/office/officeart/2005/8/layout/orgChart1"/>
    <dgm:cxn modelId="{55045EA3-C743-403C-B5EF-8A4EFBBBCE85}" type="presOf" srcId="{FE996D92-D925-4BA7-B87F-A9D48588D165}" destId="{5AC044EE-D414-4101-AAD9-AB539A35C1A0}" srcOrd="1" destOrd="0" presId="urn:microsoft.com/office/officeart/2005/8/layout/orgChart1"/>
    <dgm:cxn modelId="{4FCB1DA7-A94A-4086-8222-6DA19971C856}" srcId="{1C41F999-58FA-450E-994F-BF755FE5C40B}" destId="{E5BE4CB4-AC74-4DDB-B49E-B73E8663B4E2}" srcOrd="1" destOrd="0" parTransId="{C9B8FBB7-8D31-4186-AEA4-2E3E53B823CD}" sibTransId="{BDA0C80C-C14A-4518-8382-841725B6497F}"/>
    <dgm:cxn modelId="{FD481FA8-A8F5-43EC-B874-D874D221BDF0}" srcId="{E5BE4CB4-AC74-4DDB-B49E-B73E8663B4E2}" destId="{C2F34CD7-9104-4DDC-AC3C-38C50DD34F07}" srcOrd="0" destOrd="0" parTransId="{D231D2AB-EF90-417F-8BC6-D398DA6DCAD9}" sibTransId="{C7ED10B2-7672-4AE6-906E-4B433E7B650B}"/>
    <dgm:cxn modelId="{10D42CB0-7B5F-4C6E-8E40-68B2032B3B20}" type="presOf" srcId="{BCB35FF6-8775-4D3B-B9D8-FFA9100B4D8D}" destId="{0ECDEF9C-2463-4A5A-BE07-D09DF35E0010}" srcOrd="0" destOrd="0" presId="urn:microsoft.com/office/officeart/2005/8/layout/orgChart1"/>
    <dgm:cxn modelId="{E707F8B2-D6F5-47C3-8401-05E4440ED68B}" srcId="{1E0B0AF1-F429-432B-9F2F-9120663AC46E}" destId="{43953D97-AB93-4954-BBF1-5D4657FD3F3D}" srcOrd="2" destOrd="0" parTransId="{07CF971F-1758-4619-931F-470CBAE181CA}" sibTransId="{6CA3C59D-B344-411E-B23E-57C7FBEE474F}"/>
    <dgm:cxn modelId="{9CB30DB6-F6BC-4457-B58B-E4E8E08E4B6D}" srcId="{1C41F999-58FA-450E-994F-BF755FE5C40B}" destId="{00916CA2-C105-4B5E-B3C1-9FBC31C893DC}" srcOrd="5" destOrd="0" parTransId="{BC81CDB4-07F1-405E-897E-5F4F510B009E}" sibTransId="{82C3FC38-C2A7-4E4E-8B5C-036839B0C646}"/>
    <dgm:cxn modelId="{AC5F1DB9-E2C2-48FF-AB4B-CA4D464A96E5}" type="presOf" srcId="{EB362BC4-C897-4EFF-A089-5AA1DFFF93EA}" destId="{35EA2223-EFAE-4EE7-8A2B-A12779BBA601}" srcOrd="0" destOrd="0" presId="urn:microsoft.com/office/officeart/2005/8/layout/orgChart1"/>
    <dgm:cxn modelId="{9382ABB9-5278-4A4F-B1B7-63184B4B5804}" type="presOf" srcId="{E200681B-655D-494D-858B-856269DDC4F5}" destId="{7CEBE2A2-5556-4BDD-8F5A-2F4B74EE68B6}" srcOrd="0" destOrd="0" presId="urn:microsoft.com/office/officeart/2005/8/layout/orgChart1"/>
    <dgm:cxn modelId="{B6DB5FBC-AD42-46B3-9AAB-AAF7B738361B}" type="presOf" srcId="{E9DB9A36-B2D4-4CA4-9E46-75CA0BC3CBCF}" destId="{4AD67812-01FF-4885-A45D-86D7C3584D15}" srcOrd="1" destOrd="0" presId="urn:microsoft.com/office/officeart/2005/8/layout/orgChart1"/>
    <dgm:cxn modelId="{67D4D8BD-E507-48EA-8119-BBAB579E75EF}" srcId="{01B31D60-E7A2-4D77-B3C8-D0CDB05A9253}" destId="{7CC428F7-72BA-429F-9CBF-729410BF8934}" srcOrd="0" destOrd="0" parTransId="{8BB8D9E2-8A73-4396-8D56-CD3EF4B60C5B}" sibTransId="{05B77708-A9A9-4395-8490-7D044C6B5AF9}"/>
    <dgm:cxn modelId="{B07B83BF-067F-41DF-94BC-9734DF804E0F}" type="presOf" srcId="{79CBB8DB-EF0F-423B-9C18-7CE4DB3F9D4A}" destId="{4C6D3D86-A8A5-4962-89EB-09699043C39D}" srcOrd="0" destOrd="0" presId="urn:microsoft.com/office/officeart/2005/8/layout/orgChart1"/>
    <dgm:cxn modelId="{29D51AC1-615B-4029-96DE-0354AE56E7B6}" type="presOf" srcId="{7CC428F7-72BA-429F-9CBF-729410BF8934}" destId="{5DF5D05B-B9E3-4D4C-B5FB-7C536E797324}" srcOrd="0" destOrd="0" presId="urn:microsoft.com/office/officeart/2005/8/layout/orgChart1"/>
    <dgm:cxn modelId="{2861E1C1-E165-4889-A15A-3ECBB75B54DD}" type="presOf" srcId="{62FCCBE7-E713-4CB7-A839-FD6BC17B3988}" destId="{58E94568-EFD6-4140-94D2-25331D9D1C60}" srcOrd="0" destOrd="0" presId="urn:microsoft.com/office/officeart/2005/8/layout/orgChart1"/>
    <dgm:cxn modelId="{770987C8-BA8F-4F63-B39F-00DE778CE687}" type="presOf" srcId="{E54D2B85-E141-4C06-A3D3-4287E1A6BC52}" destId="{6A6AB66A-58E8-4E1F-A544-7030861BCE4F}" srcOrd="0" destOrd="0" presId="urn:microsoft.com/office/officeart/2005/8/layout/orgChart1"/>
    <dgm:cxn modelId="{9D679EC8-0EA1-4D00-AD3F-C64B0816A5FF}" srcId="{00916CA2-C105-4B5E-B3C1-9FBC31C893DC}" destId="{C37DE219-F0C2-4B2C-8E05-62806A2683A6}" srcOrd="2" destOrd="0" parTransId="{921FBAF9-23A1-4191-9212-0267E8B935F0}" sibTransId="{35F158DD-32C5-45CB-A1F7-9AEA3BCD4DC7}"/>
    <dgm:cxn modelId="{56B223CA-1A09-4025-9C5F-041B5576D638}" srcId="{1C93E216-C9A6-4DC9-9CFA-8CD890F25C40}" destId="{AFAC8CB0-241C-4FF0-B206-B3069977FCF7}" srcOrd="0" destOrd="0" parTransId="{E332DB52-3C25-4D6A-B6C2-167AB9159E77}" sibTransId="{17E21FA5-8FB0-443E-9A26-3C5F441E494C}"/>
    <dgm:cxn modelId="{110444CA-9C56-4F74-9674-247E2494F69B}" type="presOf" srcId="{1C93E216-C9A6-4DC9-9CFA-8CD890F25C40}" destId="{709BBEE7-15EF-4AA8-A5AA-9CEBE7AFC7C2}" srcOrd="0" destOrd="0" presId="urn:microsoft.com/office/officeart/2005/8/layout/orgChart1"/>
    <dgm:cxn modelId="{B70C2BCC-4E88-4781-AE97-EDFC959900D6}" type="presOf" srcId="{C37DE219-F0C2-4B2C-8E05-62806A2683A6}" destId="{2E33A3A0-2C19-4250-9143-DB389CE18B55}" srcOrd="1" destOrd="0" presId="urn:microsoft.com/office/officeart/2005/8/layout/orgChart1"/>
    <dgm:cxn modelId="{35C552CD-676F-4BB2-9A14-D630238D0650}" type="presOf" srcId="{9F5C544B-544A-47FF-87C0-BA1E58924EB4}" destId="{94BADD41-94EF-432A-952A-B9996E33DCB1}" srcOrd="0" destOrd="0" presId="urn:microsoft.com/office/officeart/2005/8/layout/orgChart1"/>
    <dgm:cxn modelId="{377CC5CF-1BD8-4571-B3BE-700CDABD6E5D}" type="presOf" srcId="{53038513-AE71-458B-B668-3645AD206B89}" destId="{D82D1F3E-CE79-47A5-AC06-7B78AC042AC5}" srcOrd="0" destOrd="0" presId="urn:microsoft.com/office/officeart/2005/8/layout/orgChart1"/>
    <dgm:cxn modelId="{9CE5FDCF-358C-40AB-AD1B-BF7A6323AA88}" type="presOf" srcId="{8126114C-E568-47C9-9C95-5C2ED84B395E}" destId="{2FA4C64F-DEFC-482E-BD4F-4C359FC87919}" srcOrd="1" destOrd="0" presId="urn:microsoft.com/office/officeart/2005/8/layout/orgChart1"/>
    <dgm:cxn modelId="{B43323D0-9FCF-431B-9616-D9EAEF3367BD}" type="presOf" srcId="{2B1DCDE8-B0BC-4061-AE6D-46841262AA1D}" destId="{E4412DDA-6044-4DD5-97B2-463DFCF6B92F}" srcOrd="0" destOrd="0" presId="urn:microsoft.com/office/officeart/2005/8/layout/orgChart1"/>
    <dgm:cxn modelId="{459638D1-BF7C-43F7-BF65-0189680AE541}" type="presOf" srcId="{E5BE4CB4-AC74-4DDB-B49E-B73E8663B4E2}" destId="{CE947BF5-1C44-470F-8E91-D130271EB353}" srcOrd="1" destOrd="0" presId="urn:microsoft.com/office/officeart/2005/8/layout/orgChart1"/>
    <dgm:cxn modelId="{303ECAD2-67C7-4105-9FB4-CC95AD63AE03}" type="presOf" srcId="{AC0BA70A-E0AE-4368-806A-7A32F01B139B}" destId="{02718F11-BBD9-470C-9EBB-7BD215361437}" srcOrd="0" destOrd="0" presId="urn:microsoft.com/office/officeart/2005/8/layout/orgChart1"/>
    <dgm:cxn modelId="{910AF4D6-6D39-4125-95A6-0ED5DFB3BEC1}" type="presOf" srcId="{54CFC0AF-3DF8-4D4D-AFC7-3B915DF8D06A}" destId="{4C5A19AE-9E3A-4E25-B786-522D2560BBB7}" srcOrd="0" destOrd="0" presId="urn:microsoft.com/office/officeart/2005/8/layout/orgChart1"/>
    <dgm:cxn modelId="{8E97F4D6-56E9-45BF-B009-174E529A97CD}" type="presOf" srcId="{AAE372A7-C5DC-4AAC-BE15-0C22588BE7A2}" destId="{DDFAD63C-70AD-42DB-8AF3-4128E1F189E2}" srcOrd="1" destOrd="0" presId="urn:microsoft.com/office/officeart/2005/8/layout/orgChart1"/>
    <dgm:cxn modelId="{78304CD7-9046-419E-A4BB-4DF2B743B9A7}" srcId="{8298E677-9123-46A2-BCF7-D560A345B3EC}" destId="{779BDB46-E9B3-4499-B11F-91A64650C430}" srcOrd="2" destOrd="0" parTransId="{5FCF0D0F-B401-499F-B79A-07326B716600}" sibTransId="{5FC589F6-3FDE-4D70-A92E-C00070B2B506}"/>
    <dgm:cxn modelId="{EEB48FD8-BB85-4FC5-87DC-8D449109066A}" type="presOf" srcId="{334A6BB4-1016-4C39-B92C-FFEBF374C25C}" destId="{9287312F-B633-4F14-A1A1-547E22D580E3}" srcOrd="1" destOrd="0" presId="urn:microsoft.com/office/officeart/2005/8/layout/orgChart1"/>
    <dgm:cxn modelId="{0DF425D9-2A5A-4785-9B92-01257A8AC0D8}" type="presOf" srcId="{74F7843A-3848-4073-9F1F-1E74706E2C7C}" destId="{7D90047A-4507-40E4-84B2-02CB1C4653AE}" srcOrd="0" destOrd="0" presId="urn:microsoft.com/office/officeart/2005/8/layout/orgChart1"/>
    <dgm:cxn modelId="{8FA75BD9-B1F6-4EF1-87AB-B9D4C8C8FAFC}" type="presOf" srcId="{921FBAF9-23A1-4191-9212-0267E8B935F0}" destId="{2CA2E9ED-511C-4B31-A191-BC6914DE3115}" srcOrd="0" destOrd="0" presId="urn:microsoft.com/office/officeart/2005/8/layout/orgChart1"/>
    <dgm:cxn modelId="{8CF41ADA-C119-40AC-B516-E2169404B431}" srcId="{1C41F999-58FA-450E-994F-BF755FE5C40B}" destId="{1E0B0AF1-F429-432B-9F2F-9120663AC46E}" srcOrd="0" destOrd="0" parTransId="{2EA4E883-EB58-406F-9068-E4B95D6F3900}" sibTransId="{A208766E-A3DC-44C9-BA9F-540E3C1CCD7A}"/>
    <dgm:cxn modelId="{F13636DA-5AFD-4FBB-80A8-99899BD50063}" type="presOf" srcId="{C47E0D7A-8698-4508-8894-B94BBDA15BEB}" destId="{0F404DA3-068C-45E8-A89C-8BF87D374F2A}" srcOrd="0" destOrd="0" presId="urn:microsoft.com/office/officeart/2005/8/layout/orgChart1"/>
    <dgm:cxn modelId="{4FC663DA-C0B6-4A5B-8FC9-9D34722E18DE}" type="presOf" srcId="{D231D2AB-EF90-417F-8BC6-D398DA6DCAD9}" destId="{BC386E06-D7D6-45C3-BF5B-89E21DE8D3EB}" srcOrd="0" destOrd="0" presId="urn:microsoft.com/office/officeart/2005/8/layout/orgChart1"/>
    <dgm:cxn modelId="{0CC64DDB-A4FE-4424-A065-BFC83154118F}" srcId="{1C41F999-58FA-450E-994F-BF755FE5C40B}" destId="{1C93E216-C9A6-4DC9-9CFA-8CD890F25C40}" srcOrd="7" destOrd="0" parTransId="{30D14AFA-1255-4A30-8C39-319DB09749D0}" sibTransId="{A6F8E491-B04A-4460-880F-D3EE6285DE1F}"/>
    <dgm:cxn modelId="{A85253DD-3695-47ED-85B0-6DB0A9F11F85}" type="presOf" srcId="{07CF971F-1758-4619-931F-470CBAE181CA}" destId="{E931249F-B082-4323-B8B1-0533FC5A473A}" srcOrd="0" destOrd="0" presId="urn:microsoft.com/office/officeart/2005/8/layout/orgChart1"/>
    <dgm:cxn modelId="{8F0B59DF-E79C-40E1-B4B9-B1E158E7AC32}" type="presOf" srcId="{C517B8E7-6F55-4731-A434-5E7AABF0906C}" destId="{2DFECEEB-7191-4D5F-AF58-389BDF51DAC0}" srcOrd="1" destOrd="0" presId="urn:microsoft.com/office/officeart/2005/8/layout/orgChart1"/>
    <dgm:cxn modelId="{032D10E1-4FD5-4415-B2AD-D33083AAE5CF}" type="presOf" srcId="{1C93E216-C9A6-4DC9-9CFA-8CD890F25C40}" destId="{49220126-AC7C-4BB7-BBFB-B9FBBE690BAB}" srcOrd="1" destOrd="0" presId="urn:microsoft.com/office/officeart/2005/8/layout/orgChart1"/>
    <dgm:cxn modelId="{3B8919E2-70A7-4491-BF3A-802621247A5D}" type="presOf" srcId="{9CD9314F-BCBE-44A6-A34C-AFBA645EFE7E}" destId="{DFC2731F-9422-4192-8C7B-E299D70583A4}" srcOrd="1" destOrd="0" presId="urn:microsoft.com/office/officeart/2005/8/layout/orgChart1"/>
    <dgm:cxn modelId="{B7C981E2-E429-49EC-9979-0B1242FCBB23}" type="presOf" srcId="{CF679183-EA75-4B4A-8460-53CCC9E5A3BB}" destId="{346CCF0C-5631-4C3E-BC32-18CB9C230801}" srcOrd="1" destOrd="0" presId="urn:microsoft.com/office/officeart/2005/8/layout/orgChart1"/>
    <dgm:cxn modelId="{175C57EA-2B18-4375-83F6-7664156C6C4A}" srcId="{00916CA2-C105-4B5E-B3C1-9FBC31C893DC}" destId="{D573952F-2162-4A4A-AA2B-470B5B529714}" srcOrd="1" destOrd="0" parTransId="{E200681B-655D-494D-858B-856269DDC4F5}" sibTransId="{4D154072-EFE1-485E-BA8F-38E08AC638C1}"/>
    <dgm:cxn modelId="{225E22EB-74CD-4822-BEBA-D096EA2F909C}" type="presOf" srcId="{D138F017-98EE-4181-8A4B-91782C9E239F}" destId="{FAB05650-4E6A-4C04-BAE7-CC05E061CAC5}" srcOrd="0" destOrd="0" presId="urn:microsoft.com/office/officeart/2005/8/layout/orgChart1"/>
    <dgm:cxn modelId="{1AFF03EC-5528-4B01-ADCB-A2C861299A2A}" type="presOf" srcId="{BE15AF0A-106B-4C85-AFC6-ECE2A0861A4C}" destId="{EC1D5F84-B37A-4845-9E0F-48982C192B98}" srcOrd="0" destOrd="0" presId="urn:microsoft.com/office/officeart/2005/8/layout/orgChart1"/>
    <dgm:cxn modelId="{6DE834EC-2DAB-415A-AB11-212E8C787BE7}" type="presOf" srcId="{AFAC8CB0-241C-4FF0-B206-B3069977FCF7}" destId="{EB01A5E0-7582-4519-9F2E-839660C6D1EA}" srcOrd="0" destOrd="0" presId="urn:microsoft.com/office/officeart/2005/8/layout/orgChart1"/>
    <dgm:cxn modelId="{3132DEEC-0A03-4104-9B69-F8A815140F31}" srcId="{1E0B0AF1-F429-432B-9F2F-9120663AC46E}" destId="{89351A55-EDE1-4653-83EC-C8476989DC9E}" srcOrd="1" destOrd="0" parTransId="{E54D2B85-E141-4C06-A3D3-4287E1A6BC52}" sibTransId="{70069093-5614-4344-A9D4-5C00EF950C56}"/>
    <dgm:cxn modelId="{75C195EF-B2D6-47C2-9D4B-27C3180FB580}" type="presOf" srcId="{89351A55-EDE1-4653-83EC-C8476989DC9E}" destId="{9EA0B52D-D794-4DD1-98DE-EFCAD9B9AF1C}" srcOrd="1" destOrd="0" presId="urn:microsoft.com/office/officeart/2005/8/layout/orgChart1"/>
    <dgm:cxn modelId="{2012CBEF-1EAE-4FD1-885A-6FB0A780AF69}" type="presOf" srcId="{53038513-AE71-458B-B668-3645AD206B89}" destId="{B7FEE4DB-384B-4771-81E8-1238285BC095}" srcOrd="1" destOrd="0" presId="urn:microsoft.com/office/officeart/2005/8/layout/orgChart1"/>
    <dgm:cxn modelId="{5E8827F2-7982-4F31-B5E2-7ADC6A252800}" type="presOf" srcId="{C45D21F8-7662-4695-B2E0-573155CC90DF}" destId="{57252316-5E8F-440D-A3A4-04C07853BDFC}" srcOrd="0" destOrd="0" presId="urn:microsoft.com/office/officeart/2005/8/layout/orgChart1"/>
    <dgm:cxn modelId="{BAD736F6-5A11-48F9-9441-6FB425FF1E22}" type="presOf" srcId="{6B419AE4-5FB1-423B-B609-C2D6A9776B05}" destId="{CEFE3404-1085-4FC3-962D-0D93E548B261}" srcOrd="1" destOrd="0" presId="urn:microsoft.com/office/officeart/2005/8/layout/orgChart1"/>
    <dgm:cxn modelId="{C6B46DF8-517C-4D29-A0E7-0D0380FC9040}" srcId="{E9DB9A36-B2D4-4CA4-9E46-75CA0BC3CBCF}" destId="{AAE372A7-C5DC-4AAC-BE15-0C22588BE7A2}" srcOrd="2" destOrd="0" parTransId="{500F5B2F-0246-45E2-8EF9-5B3B6C84E314}" sibTransId="{271027C2-E5D4-474E-9C15-00B32CEE1F62}"/>
    <dgm:cxn modelId="{5B769AF8-1169-49A1-85D8-F3E8FB5B45A6}" srcId="{E9DB9A36-B2D4-4CA4-9E46-75CA0BC3CBCF}" destId="{62FCCBE7-E713-4CB7-A839-FD6BC17B3988}" srcOrd="0" destOrd="0" parTransId="{DE56419F-CE64-425C-B3DF-EBF9BDC98536}" sibTransId="{AFAEF15F-7ABF-4311-9E77-29AF593DDCAB}"/>
    <dgm:cxn modelId="{281780F9-3F97-411D-9D7C-07E4989A59E2}" type="presOf" srcId="{00916CA2-C105-4B5E-B3C1-9FBC31C893DC}" destId="{F6FDF604-363C-4593-A76A-F487CF6F1558}" srcOrd="0" destOrd="0" presId="urn:microsoft.com/office/officeart/2005/8/layout/orgChart1"/>
    <dgm:cxn modelId="{5EC6D9F9-687D-4D79-90F1-CA9D94E84D5E}" srcId="{1C41F999-58FA-450E-994F-BF755FE5C40B}" destId="{01B31D60-E7A2-4D77-B3C8-D0CDB05A9253}" srcOrd="6" destOrd="0" parTransId="{40256159-1B38-4C17-BDC8-15013BDB388C}" sibTransId="{BDAFF46D-B52F-40CA-A2C1-D7D034C89EDB}"/>
    <dgm:cxn modelId="{7F4C98FA-D4E0-473E-8018-9BFBAABB5853}" type="presOf" srcId="{DE56419F-CE64-425C-B3DF-EBF9BDC98536}" destId="{920662F2-527C-4705-9EEC-B6F90AAD0612}" srcOrd="0" destOrd="0" presId="urn:microsoft.com/office/officeart/2005/8/layout/orgChart1"/>
    <dgm:cxn modelId="{8D32B2FE-AB5A-4D86-9780-897E011FF9FC}" srcId="{53038513-AE71-458B-B668-3645AD206B89}" destId="{9CD9314F-BCBE-44A6-A34C-AFBA645EFE7E}" srcOrd="0" destOrd="0" parTransId="{7E9EBE94-5DE5-466A-94FD-97F23186334C}" sibTransId="{49D47E5C-9724-46AD-8EF9-31EDB801533E}"/>
    <dgm:cxn modelId="{616DAF54-EB0D-42C1-A034-0C5A2A624837}" type="presParOf" srcId="{4C5A19AE-9E3A-4E25-B786-522D2560BBB7}" destId="{3544B6A9-5B8A-4BD0-8FB5-A1758C05DFEB}" srcOrd="0" destOrd="0" presId="urn:microsoft.com/office/officeart/2005/8/layout/orgChart1"/>
    <dgm:cxn modelId="{EE1797DF-C23A-4F37-9A16-3AC1C87758EC}" type="presParOf" srcId="{3544B6A9-5B8A-4BD0-8FB5-A1758C05DFEB}" destId="{1A8B8B13-9FCD-465B-AC29-AC80CE093582}" srcOrd="0" destOrd="0" presId="urn:microsoft.com/office/officeart/2005/8/layout/orgChart1"/>
    <dgm:cxn modelId="{AFAD9037-DD12-4423-8C4D-ABA327E989CB}" type="presParOf" srcId="{1A8B8B13-9FCD-465B-AC29-AC80CE093582}" destId="{6F012054-1558-43AA-8326-F91B872C3AA3}" srcOrd="0" destOrd="0" presId="urn:microsoft.com/office/officeart/2005/8/layout/orgChart1"/>
    <dgm:cxn modelId="{F1CD6993-3150-48BA-B57D-BFFE01B6F07D}" type="presParOf" srcId="{1A8B8B13-9FCD-465B-AC29-AC80CE093582}" destId="{E5581775-0ED6-4FE8-BBC0-81CC141A98AD}" srcOrd="1" destOrd="0" presId="urn:microsoft.com/office/officeart/2005/8/layout/orgChart1"/>
    <dgm:cxn modelId="{EC3FCFD2-7ADC-42E4-9FD1-BED77C857B61}" type="presParOf" srcId="{3544B6A9-5B8A-4BD0-8FB5-A1758C05DFEB}" destId="{2D7155F9-70EA-441C-917E-5FBF1388B65C}" srcOrd="1" destOrd="0" presId="urn:microsoft.com/office/officeart/2005/8/layout/orgChart1"/>
    <dgm:cxn modelId="{7EE2E6F2-6CD7-4DE8-BD68-033685AF64AE}" type="presParOf" srcId="{2D7155F9-70EA-441C-917E-5FBF1388B65C}" destId="{26A6A598-8464-4240-905C-9F076A6C06F4}" srcOrd="0" destOrd="0" presId="urn:microsoft.com/office/officeart/2005/8/layout/orgChart1"/>
    <dgm:cxn modelId="{38A7E875-4273-425F-86DE-2472E87405CF}" type="presParOf" srcId="{2D7155F9-70EA-441C-917E-5FBF1388B65C}" destId="{1ABA105F-E229-44C3-B612-C9ABB0A5F80C}" srcOrd="1" destOrd="0" presId="urn:microsoft.com/office/officeart/2005/8/layout/orgChart1"/>
    <dgm:cxn modelId="{0968AD94-A9CE-4A6A-BB28-7A97CAF0838E}" type="presParOf" srcId="{1ABA105F-E229-44C3-B612-C9ABB0A5F80C}" destId="{BB519CEF-6D9B-4B11-8DC7-0D9A4538B5BF}" srcOrd="0" destOrd="0" presId="urn:microsoft.com/office/officeart/2005/8/layout/orgChart1"/>
    <dgm:cxn modelId="{8BB1CF7D-1A7A-4E72-9CC0-8CB1DDACB0E4}" type="presParOf" srcId="{BB519CEF-6D9B-4B11-8DC7-0D9A4538B5BF}" destId="{3C4A6621-BDA9-43B2-B6C6-1D02DB7EB15F}" srcOrd="0" destOrd="0" presId="urn:microsoft.com/office/officeart/2005/8/layout/orgChart1"/>
    <dgm:cxn modelId="{4AA408B5-31C3-4657-9F09-9BD8B5B5AF14}" type="presParOf" srcId="{BB519CEF-6D9B-4B11-8DC7-0D9A4538B5BF}" destId="{0DE9EC69-303E-46F5-A94D-6F8B06460882}" srcOrd="1" destOrd="0" presId="urn:microsoft.com/office/officeart/2005/8/layout/orgChart1"/>
    <dgm:cxn modelId="{E122B41A-CA6B-4D94-85FD-C6EC73098C79}" type="presParOf" srcId="{1ABA105F-E229-44C3-B612-C9ABB0A5F80C}" destId="{91B4B691-9A51-4EF9-A96E-AF79F9BFEA54}" srcOrd="1" destOrd="0" presId="urn:microsoft.com/office/officeart/2005/8/layout/orgChart1"/>
    <dgm:cxn modelId="{B5D7049C-72BB-4E15-8A1A-6842BE33D65A}" type="presParOf" srcId="{91B4B691-9A51-4EF9-A96E-AF79F9BFEA54}" destId="{0F404DA3-068C-45E8-A89C-8BF87D374F2A}" srcOrd="0" destOrd="0" presId="urn:microsoft.com/office/officeart/2005/8/layout/orgChart1"/>
    <dgm:cxn modelId="{1C42F6A2-B2AB-4617-84AA-99F57A403E04}" type="presParOf" srcId="{91B4B691-9A51-4EF9-A96E-AF79F9BFEA54}" destId="{52BD1D62-43B2-49C3-9BFB-541B6F775A96}" srcOrd="1" destOrd="0" presId="urn:microsoft.com/office/officeart/2005/8/layout/orgChart1"/>
    <dgm:cxn modelId="{AB445B1E-7E94-4A29-8F57-7D56877A6254}" type="presParOf" srcId="{52BD1D62-43B2-49C3-9BFB-541B6F775A96}" destId="{A2FBF1F9-5E49-45C9-AFEB-1AC4CF560108}" srcOrd="0" destOrd="0" presId="urn:microsoft.com/office/officeart/2005/8/layout/orgChart1"/>
    <dgm:cxn modelId="{BD45B747-E51A-48DE-AD4B-9BBD8B19F8B9}" type="presParOf" srcId="{A2FBF1F9-5E49-45C9-AFEB-1AC4CF560108}" destId="{58DE2988-8275-45C8-8AA9-598FBB166F0C}" srcOrd="0" destOrd="0" presId="urn:microsoft.com/office/officeart/2005/8/layout/orgChart1"/>
    <dgm:cxn modelId="{BA181235-5C3F-479A-87C1-C0DED8C8CFB1}" type="presParOf" srcId="{A2FBF1F9-5E49-45C9-AFEB-1AC4CF560108}" destId="{CEFE3404-1085-4FC3-962D-0D93E548B261}" srcOrd="1" destOrd="0" presId="urn:microsoft.com/office/officeart/2005/8/layout/orgChart1"/>
    <dgm:cxn modelId="{5AE43401-5E8A-4D10-9093-B40EFD15510D}" type="presParOf" srcId="{52BD1D62-43B2-49C3-9BFB-541B6F775A96}" destId="{26224BD3-6CED-44CE-A4EA-89DDA5524E05}" srcOrd="1" destOrd="0" presId="urn:microsoft.com/office/officeart/2005/8/layout/orgChart1"/>
    <dgm:cxn modelId="{AD291CF3-9373-4633-A050-FD36E53487CC}" type="presParOf" srcId="{52BD1D62-43B2-49C3-9BFB-541B6F775A96}" destId="{CDB9A3D1-D1B4-40C4-BF8E-D6AE9051AB57}" srcOrd="2" destOrd="0" presId="urn:microsoft.com/office/officeart/2005/8/layout/orgChart1"/>
    <dgm:cxn modelId="{5B72A18E-30E3-4347-99DC-2B2E96C2A325}" type="presParOf" srcId="{91B4B691-9A51-4EF9-A96E-AF79F9BFEA54}" destId="{6A6AB66A-58E8-4E1F-A544-7030861BCE4F}" srcOrd="2" destOrd="0" presId="urn:microsoft.com/office/officeart/2005/8/layout/orgChart1"/>
    <dgm:cxn modelId="{8D3B2704-8FBC-4CCB-A4D5-A2E806075D7C}" type="presParOf" srcId="{91B4B691-9A51-4EF9-A96E-AF79F9BFEA54}" destId="{3C1484DF-D593-4DC0-8362-AA80F2CEF655}" srcOrd="3" destOrd="0" presId="urn:microsoft.com/office/officeart/2005/8/layout/orgChart1"/>
    <dgm:cxn modelId="{0E89D91E-FDBB-4189-BF43-3D081F0CD19C}" type="presParOf" srcId="{3C1484DF-D593-4DC0-8362-AA80F2CEF655}" destId="{B23E2D50-DC7E-4942-8C61-10A3CD7EFBE7}" srcOrd="0" destOrd="0" presId="urn:microsoft.com/office/officeart/2005/8/layout/orgChart1"/>
    <dgm:cxn modelId="{91D87496-5872-4ECD-8ECC-5DC92003D57F}" type="presParOf" srcId="{B23E2D50-DC7E-4942-8C61-10A3CD7EFBE7}" destId="{FDB3EC7B-9E5A-4060-B4D0-6BAFD5B6FD03}" srcOrd="0" destOrd="0" presId="urn:microsoft.com/office/officeart/2005/8/layout/orgChart1"/>
    <dgm:cxn modelId="{A1810C6A-35B1-4DDE-B64F-67CB07C1FE5F}" type="presParOf" srcId="{B23E2D50-DC7E-4942-8C61-10A3CD7EFBE7}" destId="{9EA0B52D-D794-4DD1-98DE-EFCAD9B9AF1C}" srcOrd="1" destOrd="0" presId="urn:microsoft.com/office/officeart/2005/8/layout/orgChart1"/>
    <dgm:cxn modelId="{1F859621-205F-44E7-9BD0-B4AD5380F93E}" type="presParOf" srcId="{3C1484DF-D593-4DC0-8362-AA80F2CEF655}" destId="{E3343598-ED94-43E3-812C-346592B1004B}" srcOrd="1" destOrd="0" presId="urn:microsoft.com/office/officeart/2005/8/layout/orgChart1"/>
    <dgm:cxn modelId="{61D66EA3-DFDD-4B92-ACCD-8B32B1D4CFC7}" type="presParOf" srcId="{3C1484DF-D593-4DC0-8362-AA80F2CEF655}" destId="{AD4EF9AB-E11D-4C9F-946B-9E344BE1B7B4}" srcOrd="2" destOrd="0" presId="urn:microsoft.com/office/officeart/2005/8/layout/orgChart1"/>
    <dgm:cxn modelId="{4A853BAB-660B-4630-A51B-B472FCB254AB}" type="presParOf" srcId="{91B4B691-9A51-4EF9-A96E-AF79F9BFEA54}" destId="{E931249F-B082-4323-B8B1-0533FC5A473A}" srcOrd="4" destOrd="0" presId="urn:microsoft.com/office/officeart/2005/8/layout/orgChart1"/>
    <dgm:cxn modelId="{B3D39DE5-97A5-464C-AFE0-46B169436744}" type="presParOf" srcId="{91B4B691-9A51-4EF9-A96E-AF79F9BFEA54}" destId="{0219C5E9-341E-46EA-8964-704024232E69}" srcOrd="5" destOrd="0" presId="urn:microsoft.com/office/officeart/2005/8/layout/orgChart1"/>
    <dgm:cxn modelId="{3FE64F21-A332-41E7-80FC-2A984FA77A23}" type="presParOf" srcId="{0219C5E9-341E-46EA-8964-704024232E69}" destId="{D00EF68E-75C6-4A77-8BF8-566C5411C67E}" srcOrd="0" destOrd="0" presId="urn:microsoft.com/office/officeart/2005/8/layout/orgChart1"/>
    <dgm:cxn modelId="{ED6BB2C4-60DC-4C50-ACA4-7C3F13FC38D9}" type="presParOf" srcId="{D00EF68E-75C6-4A77-8BF8-566C5411C67E}" destId="{19BFB108-1F82-4D71-88E6-530C00A89C00}" srcOrd="0" destOrd="0" presId="urn:microsoft.com/office/officeart/2005/8/layout/orgChart1"/>
    <dgm:cxn modelId="{A9821D6A-2C57-43C2-B3D6-D32B7B6E2701}" type="presParOf" srcId="{D00EF68E-75C6-4A77-8BF8-566C5411C67E}" destId="{E4C5DE56-C337-4E6D-9C75-EC6047F97062}" srcOrd="1" destOrd="0" presId="urn:microsoft.com/office/officeart/2005/8/layout/orgChart1"/>
    <dgm:cxn modelId="{32E38807-958D-4587-81B8-B95DF0075F27}" type="presParOf" srcId="{0219C5E9-341E-46EA-8964-704024232E69}" destId="{6943422C-B35C-4B93-A805-0E46FDB6E1EA}" srcOrd="1" destOrd="0" presId="urn:microsoft.com/office/officeart/2005/8/layout/orgChart1"/>
    <dgm:cxn modelId="{21A1F037-CCB1-4ADD-9E9E-34C7E3C8445A}" type="presParOf" srcId="{0219C5E9-341E-46EA-8964-704024232E69}" destId="{4516DC04-D91E-4110-9770-D83CD4026F13}" srcOrd="2" destOrd="0" presId="urn:microsoft.com/office/officeart/2005/8/layout/orgChart1"/>
    <dgm:cxn modelId="{DD161194-A67F-4722-8BBE-20D5625DED92}" type="presParOf" srcId="{91B4B691-9A51-4EF9-A96E-AF79F9BFEA54}" destId="{BACA04A1-F9F4-41E9-B3B6-0CF40A0D0ED4}" srcOrd="6" destOrd="0" presId="urn:microsoft.com/office/officeart/2005/8/layout/orgChart1"/>
    <dgm:cxn modelId="{211D682E-1B61-4E1A-BCE8-133E1E7C39C3}" type="presParOf" srcId="{91B4B691-9A51-4EF9-A96E-AF79F9BFEA54}" destId="{7BD8577C-411D-4D74-88C2-293374BF9211}" srcOrd="7" destOrd="0" presId="urn:microsoft.com/office/officeart/2005/8/layout/orgChart1"/>
    <dgm:cxn modelId="{026C8895-CDAF-41B2-AD8B-5B11F90DC6C5}" type="presParOf" srcId="{7BD8577C-411D-4D74-88C2-293374BF9211}" destId="{DF6D3747-1D1F-4278-8D88-6F0F19C45430}" srcOrd="0" destOrd="0" presId="urn:microsoft.com/office/officeart/2005/8/layout/orgChart1"/>
    <dgm:cxn modelId="{13273AF8-825F-43DD-8109-1CA65A4BDE33}" type="presParOf" srcId="{DF6D3747-1D1F-4278-8D88-6F0F19C45430}" destId="{09412582-6727-41D0-9ED0-EF7C10F982BE}" srcOrd="0" destOrd="0" presId="urn:microsoft.com/office/officeart/2005/8/layout/orgChart1"/>
    <dgm:cxn modelId="{A5BF6AA2-A8FC-4B19-A81F-E960B545699B}" type="presParOf" srcId="{DF6D3747-1D1F-4278-8D88-6F0F19C45430}" destId="{F47D0573-2658-472D-9071-E0A2E5409B21}" srcOrd="1" destOrd="0" presId="urn:microsoft.com/office/officeart/2005/8/layout/orgChart1"/>
    <dgm:cxn modelId="{984D1FC3-6A36-43E4-A4F8-D31C2CC24279}" type="presParOf" srcId="{7BD8577C-411D-4D74-88C2-293374BF9211}" destId="{DA2D0629-A161-441B-BE14-9DE4C9CA0A3C}" srcOrd="1" destOrd="0" presId="urn:microsoft.com/office/officeart/2005/8/layout/orgChart1"/>
    <dgm:cxn modelId="{FFF88F58-CDB7-4F64-BB08-FCF9292EEAC0}" type="presParOf" srcId="{7BD8577C-411D-4D74-88C2-293374BF9211}" destId="{8B36B64F-127D-484D-84BA-176005C6FAF0}" srcOrd="2" destOrd="0" presId="urn:microsoft.com/office/officeart/2005/8/layout/orgChart1"/>
    <dgm:cxn modelId="{618101E2-ED5E-476A-ADDE-49D53A38B691}" type="presParOf" srcId="{1ABA105F-E229-44C3-B612-C9ABB0A5F80C}" destId="{02DF72CE-D95E-4038-99B8-FCE541A7DAAC}" srcOrd="2" destOrd="0" presId="urn:microsoft.com/office/officeart/2005/8/layout/orgChart1"/>
    <dgm:cxn modelId="{ABF64FF2-47A8-41CA-B502-D351C4474469}" type="presParOf" srcId="{2D7155F9-70EA-441C-917E-5FBF1388B65C}" destId="{D4EFE999-0ACA-4284-9515-A07B13A87290}" srcOrd="2" destOrd="0" presId="urn:microsoft.com/office/officeart/2005/8/layout/orgChart1"/>
    <dgm:cxn modelId="{A77FEDE9-5C9C-408A-A4D3-B5538385AAAE}" type="presParOf" srcId="{2D7155F9-70EA-441C-917E-5FBF1388B65C}" destId="{EC8DB68B-B719-4639-BE13-854A4D94E5DB}" srcOrd="3" destOrd="0" presId="urn:microsoft.com/office/officeart/2005/8/layout/orgChart1"/>
    <dgm:cxn modelId="{8DC28DF1-70FB-4F74-9018-83C51E2D7A8A}" type="presParOf" srcId="{EC8DB68B-B719-4639-BE13-854A4D94E5DB}" destId="{682F774D-7DE7-42B9-8DE2-9DE8626FB5E4}" srcOrd="0" destOrd="0" presId="urn:microsoft.com/office/officeart/2005/8/layout/orgChart1"/>
    <dgm:cxn modelId="{39EB0C43-391E-4354-B43C-2F9F5C3F1B66}" type="presParOf" srcId="{682F774D-7DE7-42B9-8DE2-9DE8626FB5E4}" destId="{9419E4B2-5340-49A2-979B-2607DF023889}" srcOrd="0" destOrd="0" presId="urn:microsoft.com/office/officeart/2005/8/layout/orgChart1"/>
    <dgm:cxn modelId="{63751DCB-99D9-4633-9054-2BB552301E1A}" type="presParOf" srcId="{682F774D-7DE7-42B9-8DE2-9DE8626FB5E4}" destId="{CE947BF5-1C44-470F-8E91-D130271EB353}" srcOrd="1" destOrd="0" presId="urn:microsoft.com/office/officeart/2005/8/layout/orgChart1"/>
    <dgm:cxn modelId="{77315520-CA9E-43AD-BD15-155A90E5E25E}" type="presParOf" srcId="{EC8DB68B-B719-4639-BE13-854A4D94E5DB}" destId="{44AC0523-4A63-4A21-B9B1-FEA8B2BD297F}" srcOrd="1" destOrd="0" presId="urn:microsoft.com/office/officeart/2005/8/layout/orgChart1"/>
    <dgm:cxn modelId="{FE606C5A-66AF-4510-852F-3D2EC655612B}" type="presParOf" srcId="{44AC0523-4A63-4A21-B9B1-FEA8B2BD297F}" destId="{BC386E06-D7D6-45C3-BF5B-89E21DE8D3EB}" srcOrd="0" destOrd="0" presId="urn:microsoft.com/office/officeart/2005/8/layout/orgChart1"/>
    <dgm:cxn modelId="{C9EEA791-D92D-4F95-9680-F49605E45436}" type="presParOf" srcId="{44AC0523-4A63-4A21-B9B1-FEA8B2BD297F}" destId="{CB05294F-109B-4359-A1ED-EBC1DA8DE355}" srcOrd="1" destOrd="0" presId="urn:microsoft.com/office/officeart/2005/8/layout/orgChart1"/>
    <dgm:cxn modelId="{38AB42A9-F32B-4300-B2C4-217FD32CBAF0}" type="presParOf" srcId="{CB05294F-109B-4359-A1ED-EBC1DA8DE355}" destId="{F6B18A77-F18B-476A-874F-AEB90C975ACB}" srcOrd="0" destOrd="0" presId="urn:microsoft.com/office/officeart/2005/8/layout/orgChart1"/>
    <dgm:cxn modelId="{3866D15B-142D-4823-8975-2DADCF457982}" type="presParOf" srcId="{F6B18A77-F18B-476A-874F-AEB90C975ACB}" destId="{DA5D44C7-885D-4D12-9FC5-E2271D230D04}" srcOrd="0" destOrd="0" presId="urn:microsoft.com/office/officeart/2005/8/layout/orgChart1"/>
    <dgm:cxn modelId="{7AC9AAE7-852C-4A88-82D6-FDAA303A1A95}" type="presParOf" srcId="{F6B18A77-F18B-476A-874F-AEB90C975ACB}" destId="{4197A5CE-76CF-4C2E-9B88-DDAA0860B08E}" srcOrd="1" destOrd="0" presId="urn:microsoft.com/office/officeart/2005/8/layout/orgChart1"/>
    <dgm:cxn modelId="{2B452E80-84E0-448E-9AD1-1D12F5624F2F}" type="presParOf" srcId="{CB05294F-109B-4359-A1ED-EBC1DA8DE355}" destId="{62C6A25A-CF25-4BCB-92A2-4FA7FB8C9AC1}" srcOrd="1" destOrd="0" presId="urn:microsoft.com/office/officeart/2005/8/layout/orgChart1"/>
    <dgm:cxn modelId="{A8951770-9D8B-4E2C-9FC9-051B87A26BFF}" type="presParOf" srcId="{CB05294F-109B-4359-A1ED-EBC1DA8DE355}" destId="{2F5A3A6F-56C3-4CA3-9FDA-82AA16CFF5A2}" srcOrd="2" destOrd="0" presId="urn:microsoft.com/office/officeart/2005/8/layout/orgChart1"/>
    <dgm:cxn modelId="{134276A0-58E5-43D1-BFA2-4641B2599B6B}" type="presParOf" srcId="{44AC0523-4A63-4A21-B9B1-FEA8B2BD297F}" destId="{5BF4DE8F-A8D6-4C29-9927-D842CBEF286B}" srcOrd="2" destOrd="0" presId="urn:microsoft.com/office/officeart/2005/8/layout/orgChart1"/>
    <dgm:cxn modelId="{C558BFFE-198E-416A-9773-B510AA14DFC4}" type="presParOf" srcId="{44AC0523-4A63-4A21-B9B1-FEA8B2BD297F}" destId="{209B98B2-ABFE-40E8-BBAE-AAB8148AA3C8}" srcOrd="3" destOrd="0" presId="urn:microsoft.com/office/officeart/2005/8/layout/orgChart1"/>
    <dgm:cxn modelId="{EC0AA117-845F-46C8-B7EA-9A346950594D}" type="presParOf" srcId="{209B98B2-ABFE-40E8-BBAE-AAB8148AA3C8}" destId="{BCD239CC-BED2-4B95-9695-E21CB33D41BB}" srcOrd="0" destOrd="0" presId="urn:microsoft.com/office/officeart/2005/8/layout/orgChart1"/>
    <dgm:cxn modelId="{5F347E7B-D632-4164-9ABB-69584673111D}" type="presParOf" srcId="{BCD239CC-BED2-4B95-9695-E21CB33D41BB}" destId="{AE917050-55AC-4E4F-950E-77ADB566ED42}" srcOrd="0" destOrd="0" presId="urn:microsoft.com/office/officeart/2005/8/layout/orgChart1"/>
    <dgm:cxn modelId="{8AF26D72-F8B7-4700-A5CA-BB539C8F7FD3}" type="presParOf" srcId="{BCD239CC-BED2-4B95-9695-E21CB33D41BB}" destId="{2FA4C64F-DEFC-482E-BD4F-4C359FC87919}" srcOrd="1" destOrd="0" presId="urn:microsoft.com/office/officeart/2005/8/layout/orgChart1"/>
    <dgm:cxn modelId="{24813755-E5ED-4A3E-AEA2-2018DEC0BEEE}" type="presParOf" srcId="{209B98B2-ABFE-40E8-BBAE-AAB8148AA3C8}" destId="{B4C40547-FB2C-4277-B80C-CB042B3D1F42}" srcOrd="1" destOrd="0" presId="urn:microsoft.com/office/officeart/2005/8/layout/orgChart1"/>
    <dgm:cxn modelId="{14A575D5-A7F6-4B3E-8006-343CA1C2A211}" type="presParOf" srcId="{209B98B2-ABFE-40E8-BBAE-AAB8148AA3C8}" destId="{C2B494A3-9E51-4D5C-9A1B-6BC2A14BC8AB}" srcOrd="2" destOrd="0" presId="urn:microsoft.com/office/officeart/2005/8/layout/orgChart1"/>
    <dgm:cxn modelId="{6C1BE3B4-ACBB-450D-A61C-F63E491CA828}" type="presParOf" srcId="{44AC0523-4A63-4A21-B9B1-FEA8B2BD297F}" destId="{E4412DDA-6044-4DD5-97B2-463DFCF6B92F}" srcOrd="4" destOrd="0" presId="urn:microsoft.com/office/officeart/2005/8/layout/orgChart1"/>
    <dgm:cxn modelId="{E46B84F2-0B72-40AA-BAAE-257C142B203D}" type="presParOf" srcId="{44AC0523-4A63-4A21-B9B1-FEA8B2BD297F}" destId="{F1E0A838-43D8-493B-BF73-D8A18514AD0B}" srcOrd="5" destOrd="0" presId="urn:microsoft.com/office/officeart/2005/8/layout/orgChart1"/>
    <dgm:cxn modelId="{37A072DE-EA73-4753-BE6F-EF014B2614AB}" type="presParOf" srcId="{F1E0A838-43D8-493B-BF73-D8A18514AD0B}" destId="{503AE2D3-19B9-48FE-82C1-F303D87AD62A}" srcOrd="0" destOrd="0" presId="urn:microsoft.com/office/officeart/2005/8/layout/orgChart1"/>
    <dgm:cxn modelId="{513AE616-EF98-4B52-8504-AF5C39713E63}" type="presParOf" srcId="{503AE2D3-19B9-48FE-82C1-F303D87AD62A}" destId="{83E66450-0960-4559-88B7-727817974FD4}" srcOrd="0" destOrd="0" presId="urn:microsoft.com/office/officeart/2005/8/layout/orgChart1"/>
    <dgm:cxn modelId="{C2B59365-2EBF-4A96-8B74-BFE987591B89}" type="presParOf" srcId="{503AE2D3-19B9-48FE-82C1-F303D87AD62A}" destId="{22CD45EB-6D4E-4D83-B603-C4BD2269F9B6}" srcOrd="1" destOrd="0" presId="urn:microsoft.com/office/officeart/2005/8/layout/orgChart1"/>
    <dgm:cxn modelId="{2AF86A4A-A1CC-4F53-B925-B9B16EE41FD0}" type="presParOf" srcId="{F1E0A838-43D8-493B-BF73-D8A18514AD0B}" destId="{41FADC50-9D89-4E51-9C56-A01D3D44BC91}" srcOrd="1" destOrd="0" presId="urn:microsoft.com/office/officeart/2005/8/layout/orgChart1"/>
    <dgm:cxn modelId="{7AD38425-A2F7-4373-8067-AC395442869F}" type="presParOf" srcId="{F1E0A838-43D8-493B-BF73-D8A18514AD0B}" destId="{C0106E32-4EEA-4EC0-B437-FA7436719A9A}" srcOrd="2" destOrd="0" presId="urn:microsoft.com/office/officeart/2005/8/layout/orgChart1"/>
    <dgm:cxn modelId="{ECCFD96B-CC59-41A7-8570-F1A3D2E0172A}" type="presParOf" srcId="{44AC0523-4A63-4A21-B9B1-FEA8B2BD297F}" destId="{CAB5D911-F31E-4B7A-B965-E2471BD814CB}" srcOrd="6" destOrd="0" presId="urn:microsoft.com/office/officeart/2005/8/layout/orgChart1"/>
    <dgm:cxn modelId="{EE3CE3D6-256E-4549-91DE-8BADCB11E090}" type="presParOf" srcId="{44AC0523-4A63-4A21-B9B1-FEA8B2BD297F}" destId="{FFF83ACF-F013-4B09-BA24-3967CA80DFDE}" srcOrd="7" destOrd="0" presId="urn:microsoft.com/office/officeart/2005/8/layout/orgChart1"/>
    <dgm:cxn modelId="{0B2EF4E0-D7CA-4F0A-B34D-E089434018FB}" type="presParOf" srcId="{FFF83ACF-F013-4B09-BA24-3967CA80DFDE}" destId="{1B980134-7FE5-4A8F-9FFB-2BBA20E08E89}" srcOrd="0" destOrd="0" presId="urn:microsoft.com/office/officeart/2005/8/layout/orgChart1"/>
    <dgm:cxn modelId="{4BBC7DA1-A4F6-4C45-8DD2-9FE874CD0992}" type="presParOf" srcId="{1B980134-7FE5-4A8F-9FFB-2BBA20E08E89}" destId="{4D68E122-59E0-4F5F-BCEE-EE4AF18488F8}" srcOrd="0" destOrd="0" presId="urn:microsoft.com/office/officeart/2005/8/layout/orgChart1"/>
    <dgm:cxn modelId="{7EAB26A1-73FB-4824-AA92-68F830026FAE}" type="presParOf" srcId="{1B980134-7FE5-4A8F-9FFB-2BBA20E08E89}" destId="{346CCF0C-5631-4C3E-BC32-18CB9C230801}" srcOrd="1" destOrd="0" presId="urn:microsoft.com/office/officeart/2005/8/layout/orgChart1"/>
    <dgm:cxn modelId="{F0037EAC-D49B-4989-B177-74692D504A90}" type="presParOf" srcId="{FFF83ACF-F013-4B09-BA24-3967CA80DFDE}" destId="{5DF8BB09-CE15-4426-97B2-5D49DCF3664F}" srcOrd="1" destOrd="0" presId="urn:microsoft.com/office/officeart/2005/8/layout/orgChart1"/>
    <dgm:cxn modelId="{B8A329E3-834B-47AF-8B2C-212C845BDDA6}" type="presParOf" srcId="{FFF83ACF-F013-4B09-BA24-3967CA80DFDE}" destId="{003E07B9-D470-41D3-BDD5-B93EE30D04BE}" srcOrd="2" destOrd="0" presId="urn:microsoft.com/office/officeart/2005/8/layout/orgChart1"/>
    <dgm:cxn modelId="{37DF913C-7CA1-414F-ABCC-3C241B705C7B}" type="presParOf" srcId="{EC8DB68B-B719-4639-BE13-854A4D94E5DB}" destId="{C1F1DE57-F880-4D76-8FED-B85401C0C896}" srcOrd="2" destOrd="0" presId="urn:microsoft.com/office/officeart/2005/8/layout/orgChart1"/>
    <dgm:cxn modelId="{E1E845F9-1D20-4A19-A471-9DA48943995E}" type="presParOf" srcId="{2D7155F9-70EA-441C-917E-5FBF1388B65C}" destId="{28420738-E736-47AD-8ED9-827F28A11327}" srcOrd="4" destOrd="0" presId="urn:microsoft.com/office/officeart/2005/8/layout/orgChart1"/>
    <dgm:cxn modelId="{C92A7EC1-0833-40BF-A89E-15ABF64CD50D}" type="presParOf" srcId="{2D7155F9-70EA-441C-917E-5FBF1388B65C}" destId="{B5948931-73A3-406D-9498-7EC9A447368F}" srcOrd="5" destOrd="0" presId="urn:microsoft.com/office/officeart/2005/8/layout/orgChart1"/>
    <dgm:cxn modelId="{8A8CDB86-2A8A-43C1-890B-9F8E5A945081}" type="presParOf" srcId="{B5948931-73A3-406D-9498-7EC9A447368F}" destId="{5A00F7BC-86BC-4541-9389-506A848FB5FE}" srcOrd="0" destOrd="0" presId="urn:microsoft.com/office/officeart/2005/8/layout/orgChart1"/>
    <dgm:cxn modelId="{14566E2E-C8A3-4E6F-8849-6D99BADF7D16}" type="presParOf" srcId="{5A00F7BC-86BC-4541-9389-506A848FB5FE}" destId="{D82D1F3E-CE79-47A5-AC06-7B78AC042AC5}" srcOrd="0" destOrd="0" presId="urn:microsoft.com/office/officeart/2005/8/layout/orgChart1"/>
    <dgm:cxn modelId="{4F0DC414-D82C-4440-89A6-36E2C7F921A4}" type="presParOf" srcId="{5A00F7BC-86BC-4541-9389-506A848FB5FE}" destId="{B7FEE4DB-384B-4771-81E8-1238285BC095}" srcOrd="1" destOrd="0" presId="urn:microsoft.com/office/officeart/2005/8/layout/orgChart1"/>
    <dgm:cxn modelId="{5E1DB72E-88A4-47A3-BAFA-A8E77AD5B627}" type="presParOf" srcId="{B5948931-73A3-406D-9498-7EC9A447368F}" destId="{5E4D8FAF-88DE-4C88-8264-F5D12275B456}" srcOrd="1" destOrd="0" presId="urn:microsoft.com/office/officeart/2005/8/layout/orgChart1"/>
    <dgm:cxn modelId="{C8019B47-305C-4453-8114-84AE706591BE}" type="presParOf" srcId="{5E4D8FAF-88DE-4C88-8264-F5D12275B456}" destId="{DED7D191-0BB9-482E-ABBF-A20C866CD616}" srcOrd="0" destOrd="0" presId="urn:microsoft.com/office/officeart/2005/8/layout/orgChart1"/>
    <dgm:cxn modelId="{98E76FFE-4E7A-4BCC-A66F-722D6C68B27B}" type="presParOf" srcId="{5E4D8FAF-88DE-4C88-8264-F5D12275B456}" destId="{D8306CF9-B660-4D95-8C2C-82050C88E582}" srcOrd="1" destOrd="0" presId="urn:microsoft.com/office/officeart/2005/8/layout/orgChart1"/>
    <dgm:cxn modelId="{C2E3F2C7-5E24-4A05-9DFD-8BB126F66D08}" type="presParOf" srcId="{D8306CF9-B660-4D95-8C2C-82050C88E582}" destId="{00D9D247-DB41-4520-977B-C5B90471DEC3}" srcOrd="0" destOrd="0" presId="urn:microsoft.com/office/officeart/2005/8/layout/orgChart1"/>
    <dgm:cxn modelId="{C01941EC-F4F3-44E7-9212-6423010EB713}" type="presParOf" srcId="{00D9D247-DB41-4520-977B-C5B90471DEC3}" destId="{5517D2BD-9813-4486-9567-83B266723016}" srcOrd="0" destOrd="0" presId="urn:microsoft.com/office/officeart/2005/8/layout/orgChart1"/>
    <dgm:cxn modelId="{6CB95203-7361-444F-B4CD-88C04A3DDA1A}" type="presParOf" srcId="{00D9D247-DB41-4520-977B-C5B90471DEC3}" destId="{DFC2731F-9422-4192-8C7B-E299D70583A4}" srcOrd="1" destOrd="0" presId="urn:microsoft.com/office/officeart/2005/8/layout/orgChart1"/>
    <dgm:cxn modelId="{3D785E61-54EC-442B-9548-323E9FFCA3A5}" type="presParOf" srcId="{D8306CF9-B660-4D95-8C2C-82050C88E582}" destId="{F453BFB1-6A51-42BB-BAD8-6068E529D44E}" srcOrd="1" destOrd="0" presId="urn:microsoft.com/office/officeart/2005/8/layout/orgChart1"/>
    <dgm:cxn modelId="{71004EBD-9F37-4EB6-A752-245159A0E87D}" type="presParOf" srcId="{D8306CF9-B660-4D95-8C2C-82050C88E582}" destId="{7B84C300-AB43-4AC7-B4E1-7B981E323A61}" srcOrd="2" destOrd="0" presId="urn:microsoft.com/office/officeart/2005/8/layout/orgChart1"/>
    <dgm:cxn modelId="{23A9CDC1-3EF1-4133-8566-73054E68A48C}" type="presParOf" srcId="{5E4D8FAF-88DE-4C88-8264-F5D12275B456}" destId="{F13DF4A5-30F7-4D3E-B39C-36AF7B6CF49C}" srcOrd="2" destOrd="0" presId="urn:microsoft.com/office/officeart/2005/8/layout/orgChart1"/>
    <dgm:cxn modelId="{1BB8F1E9-620A-4C00-85ED-A0C25BDB7629}" type="presParOf" srcId="{5E4D8FAF-88DE-4C88-8264-F5D12275B456}" destId="{D92C7791-BBB4-4F17-9077-336415BED9DF}" srcOrd="3" destOrd="0" presId="urn:microsoft.com/office/officeart/2005/8/layout/orgChart1"/>
    <dgm:cxn modelId="{0A49C745-2BD2-46A5-ABCF-93AFACF21EA1}" type="presParOf" srcId="{D92C7791-BBB4-4F17-9077-336415BED9DF}" destId="{A421E356-4981-4D3D-9046-33AF034E853C}" srcOrd="0" destOrd="0" presId="urn:microsoft.com/office/officeart/2005/8/layout/orgChart1"/>
    <dgm:cxn modelId="{46788AE2-9DE9-42AD-B6AF-765BA141914A}" type="presParOf" srcId="{A421E356-4981-4D3D-9046-33AF034E853C}" destId="{C95D92B3-D677-4046-BE75-A8A9210699AD}" srcOrd="0" destOrd="0" presId="urn:microsoft.com/office/officeart/2005/8/layout/orgChart1"/>
    <dgm:cxn modelId="{188BD625-BC19-4340-AF54-20A03D9FB320}" type="presParOf" srcId="{A421E356-4981-4D3D-9046-33AF034E853C}" destId="{5AC044EE-D414-4101-AAD9-AB539A35C1A0}" srcOrd="1" destOrd="0" presId="urn:microsoft.com/office/officeart/2005/8/layout/orgChart1"/>
    <dgm:cxn modelId="{C30F8A88-3046-45E8-8DD5-AB6D0C6FC4BC}" type="presParOf" srcId="{D92C7791-BBB4-4F17-9077-336415BED9DF}" destId="{AA3E45DE-ECF1-40BF-B928-4AFE96CD068B}" srcOrd="1" destOrd="0" presId="urn:microsoft.com/office/officeart/2005/8/layout/orgChart1"/>
    <dgm:cxn modelId="{BB1917A9-C298-424B-AE61-4F10953FF575}" type="presParOf" srcId="{D92C7791-BBB4-4F17-9077-336415BED9DF}" destId="{15333627-3873-4F71-AC80-B5C24D2B7A03}" srcOrd="2" destOrd="0" presId="urn:microsoft.com/office/officeart/2005/8/layout/orgChart1"/>
    <dgm:cxn modelId="{A228BF53-0E63-49C7-951B-984388A04A39}" type="presParOf" srcId="{5E4D8FAF-88DE-4C88-8264-F5D12275B456}" destId="{1CEE6534-E09D-4303-8393-EEF3FB8A0685}" srcOrd="4" destOrd="0" presId="urn:microsoft.com/office/officeart/2005/8/layout/orgChart1"/>
    <dgm:cxn modelId="{5F42F4AC-65A5-44E8-9EB9-D124E05326F5}" type="presParOf" srcId="{5E4D8FAF-88DE-4C88-8264-F5D12275B456}" destId="{A31791D1-5B5B-4D43-8042-2E8E83557F80}" srcOrd="5" destOrd="0" presId="urn:microsoft.com/office/officeart/2005/8/layout/orgChart1"/>
    <dgm:cxn modelId="{DFB46890-8B06-4A54-A232-E66C669A8125}" type="presParOf" srcId="{A31791D1-5B5B-4D43-8042-2E8E83557F80}" destId="{0FEC645E-C946-4013-9B8E-69D9CEB39E85}" srcOrd="0" destOrd="0" presId="urn:microsoft.com/office/officeart/2005/8/layout/orgChart1"/>
    <dgm:cxn modelId="{B9F11133-95FC-4FDD-96D5-B57C0A7D601E}" type="presParOf" srcId="{0FEC645E-C946-4013-9B8E-69D9CEB39E85}" destId="{ECCE46B9-FD1B-4B9A-BCF3-49BB07874654}" srcOrd="0" destOrd="0" presId="urn:microsoft.com/office/officeart/2005/8/layout/orgChart1"/>
    <dgm:cxn modelId="{205B0466-5785-4027-A533-79BE0574AC77}" type="presParOf" srcId="{0FEC645E-C946-4013-9B8E-69D9CEB39E85}" destId="{9287312F-B633-4F14-A1A1-547E22D580E3}" srcOrd="1" destOrd="0" presId="urn:microsoft.com/office/officeart/2005/8/layout/orgChart1"/>
    <dgm:cxn modelId="{4232FBFB-0B01-4943-8F71-A90F886B4094}" type="presParOf" srcId="{A31791D1-5B5B-4D43-8042-2E8E83557F80}" destId="{8A1B33FE-A997-4A6B-AFA6-35C2923BE6E3}" srcOrd="1" destOrd="0" presId="urn:microsoft.com/office/officeart/2005/8/layout/orgChart1"/>
    <dgm:cxn modelId="{86C53783-7C1D-41B5-ADBF-9DD968A5A7CD}" type="presParOf" srcId="{A31791D1-5B5B-4D43-8042-2E8E83557F80}" destId="{5042F752-61F0-4536-B3B0-3C18E96B00AB}" srcOrd="2" destOrd="0" presId="urn:microsoft.com/office/officeart/2005/8/layout/orgChart1"/>
    <dgm:cxn modelId="{27CC15D0-C161-4138-BAE7-89DE335E1A75}" type="presParOf" srcId="{5E4D8FAF-88DE-4C88-8264-F5D12275B456}" destId="{7D90047A-4507-40E4-84B2-02CB1C4653AE}" srcOrd="6" destOrd="0" presId="urn:microsoft.com/office/officeart/2005/8/layout/orgChart1"/>
    <dgm:cxn modelId="{75A24A6A-A5D0-4DE9-A121-C6A47D963C5A}" type="presParOf" srcId="{5E4D8FAF-88DE-4C88-8264-F5D12275B456}" destId="{FE46C6D3-BDC2-442E-9046-EA0F5604F12A}" srcOrd="7" destOrd="0" presId="urn:microsoft.com/office/officeart/2005/8/layout/orgChart1"/>
    <dgm:cxn modelId="{EC2FAA51-AE87-4FB7-8498-C97AE0AD7D70}" type="presParOf" srcId="{FE46C6D3-BDC2-442E-9046-EA0F5604F12A}" destId="{BA90EE40-85CA-440B-8A91-827F4C940BCD}" srcOrd="0" destOrd="0" presId="urn:microsoft.com/office/officeart/2005/8/layout/orgChart1"/>
    <dgm:cxn modelId="{E17334BA-D5CC-467D-AE3E-0E7BE19627B5}" type="presParOf" srcId="{BA90EE40-85CA-440B-8A91-827F4C940BCD}" destId="{4C6D3D86-A8A5-4962-89EB-09699043C39D}" srcOrd="0" destOrd="0" presId="urn:microsoft.com/office/officeart/2005/8/layout/orgChart1"/>
    <dgm:cxn modelId="{CF019860-93BB-49DD-8C28-482DBA317DC4}" type="presParOf" srcId="{BA90EE40-85CA-440B-8A91-827F4C940BCD}" destId="{42B95390-4EF1-4C74-AA94-D44E84FA7763}" srcOrd="1" destOrd="0" presId="urn:microsoft.com/office/officeart/2005/8/layout/orgChart1"/>
    <dgm:cxn modelId="{7A11E544-8FCF-4EBF-B605-E70756E6FB3F}" type="presParOf" srcId="{FE46C6D3-BDC2-442E-9046-EA0F5604F12A}" destId="{A443CE90-4B35-4D0B-BEF7-DA66237CD5E9}" srcOrd="1" destOrd="0" presId="urn:microsoft.com/office/officeart/2005/8/layout/orgChart1"/>
    <dgm:cxn modelId="{A2D9B3AC-2896-42E9-BD3A-3DB43B837D6A}" type="presParOf" srcId="{FE46C6D3-BDC2-442E-9046-EA0F5604F12A}" destId="{86D032F8-A3C1-4C93-825F-323D540A4CA5}" srcOrd="2" destOrd="0" presId="urn:microsoft.com/office/officeart/2005/8/layout/orgChart1"/>
    <dgm:cxn modelId="{655722FF-7C11-4702-BE60-459CE74E8199}" type="presParOf" srcId="{B5948931-73A3-406D-9498-7EC9A447368F}" destId="{8CAD1268-5B82-4961-AACC-69C40648438F}" srcOrd="2" destOrd="0" presId="urn:microsoft.com/office/officeart/2005/8/layout/orgChart1"/>
    <dgm:cxn modelId="{FAFCAE79-0EB0-4EE3-B9EE-01064985E066}" type="presParOf" srcId="{2D7155F9-70EA-441C-917E-5FBF1388B65C}" destId="{EC1D5F84-B37A-4845-9E0F-48982C192B98}" srcOrd="6" destOrd="0" presId="urn:microsoft.com/office/officeart/2005/8/layout/orgChart1"/>
    <dgm:cxn modelId="{A12977AD-6D8D-4C09-B712-2C871AF34AB6}" type="presParOf" srcId="{2D7155F9-70EA-441C-917E-5FBF1388B65C}" destId="{654E982F-0E64-403B-B94A-B8CACBF0E70D}" srcOrd="7" destOrd="0" presId="urn:microsoft.com/office/officeart/2005/8/layout/orgChart1"/>
    <dgm:cxn modelId="{7DC25785-0D60-4232-8D92-AEC4FF579A85}" type="presParOf" srcId="{654E982F-0E64-403B-B94A-B8CACBF0E70D}" destId="{04CCE64E-8F61-4DD2-B4E6-D06C2F705348}" srcOrd="0" destOrd="0" presId="urn:microsoft.com/office/officeart/2005/8/layout/orgChart1"/>
    <dgm:cxn modelId="{6B36491B-DB88-4A03-809C-546D9CBAD174}" type="presParOf" srcId="{04CCE64E-8F61-4DD2-B4E6-D06C2F705348}" destId="{F05ACFE9-395C-4824-A994-F75DAE28929F}" srcOrd="0" destOrd="0" presId="urn:microsoft.com/office/officeart/2005/8/layout/orgChart1"/>
    <dgm:cxn modelId="{24DBB243-AAE2-4073-A77F-5AE38E976BA4}" type="presParOf" srcId="{04CCE64E-8F61-4DD2-B4E6-D06C2F705348}" destId="{4AD67812-01FF-4885-A45D-86D7C3584D15}" srcOrd="1" destOrd="0" presId="urn:microsoft.com/office/officeart/2005/8/layout/orgChart1"/>
    <dgm:cxn modelId="{B38108B5-EBEA-4470-8BAB-B4D0EE601F14}" type="presParOf" srcId="{654E982F-0E64-403B-B94A-B8CACBF0E70D}" destId="{FA1A4EB7-8E5E-4BF3-8616-E9F4410AC5A6}" srcOrd="1" destOrd="0" presId="urn:microsoft.com/office/officeart/2005/8/layout/orgChart1"/>
    <dgm:cxn modelId="{227E58A1-5A7A-4217-89E8-A8424D4D77BE}" type="presParOf" srcId="{FA1A4EB7-8E5E-4BF3-8616-E9F4410AC5A6}" destId="{920662F2-527C-4705-9EEC-B6F90AAD0612}" srcOrd="0" destOrd="0" presId="urn:microsoft.com/office/officeart/2005/8/layout/orgChart1"/>
    <dgm:cxn modelId="{764594FA-D880-4F51-87FE-BC5EC537357B}" type="presParOf" srcId="{FA1A4EB7-8E5E-4BF3-8616-E9F4410AC5A6}" destId="{7842BAAA-E3D6-4CFE-B073-CA8D82F73F4C}" srcOrd="1" destOrd="0" presId="urn:microsoft.com/office/officeart/2005/8/layout/orgChart1"/>
    <dgm:cxn modelId="{4BD0E3E1-F6A3-4DA4-B90D-7D0139CA8220}" type="presParOf" srcId="{7842BAAA-E3D6-4CFE-B073-CA8D82F73F4C}" destId="{84A53195-C87B-4A51-AD81-10EB29A240DC}" srcOrd="0" destOrd="0" presId="urn:microsoft.com/office/officeart/2005/8/layout/orgChart1"/>
    <dgm:cxn modelId="{31F2763C-2B2C-4658-8F54-13EC07198466}" type="presParOf" srcId="{84A53195-C87B-4A51-AD81-10EB29A240DC}" destId="{58E94568-EFD6-4140-94D2-25331D9D1C60}" srcOrd="0" destOrd="0" presId="urn:microsoft.com/office/officeart/2005/8/layout/orgChart1"/>
    <dgm:cxn modelId="{97CCEAF3-6F01-412C-A401-7998A0711DDD}" type="presParOf" srcId="{84A53195-C87B-4A51-AD81-10EB29A240DC}" destId="{3F728239-8105-4A5A-B7DC-074FAAEC682C}" srcOrd="1" destOrd="0" presId="urn:microsoft.com/office/officeart/2005/8/layout/orgChart1"/>
    <dgm:cxn modelId="{86168D6F-182F-4B18-884F-E74BED956935}" type="presParOf" srcId="{7842BAAA-E3D6-4CFE-B073-CA8D82F73F4C}" destId="{7D6BAE94-882F-49D6-BBCD-1BECB8852BBD}" srcOrd="1" destOrd="0" presId="urn:microsoft.com/office/officeart/2005/8/layout/orgChart1"/>
    <dgm:cxn modelId="{D78A982D-F5A9-4B39-BD5A-F9C0D791FC69}" type="presParOf" srcId="{7842BAAA-E3D6-4CFE-B073-CA8D82F73F4C}" destId="{C47A80B7-0403-488B-9639-0A3866D34DC1}" srcOrd="2" destOrd="0" presId="urn:microsoft.com/office/officeart/2005/8/layout/orgChart1"/>
    <dgm:cxn modelId="{29B8A75B-8E1D-45BE-A72B-1E625AB90B03}" type="presParOf" srcId="{FA1A4EB7-8E5E-4BF3-8616-E9F4410AC5A6}" destId="{723F5992-9DA1-4AE4-AC55-C6FB99FBFEEF}" srcOrd="2" destOrd="0" presId="urn:microsoft.com/office/officeart/2005/8/layout/orgChart1"/>
    <dgm:cxn modelId="{E189A169-2B2F-4259-99AC-DB96DC71B222}" type="presParOf" srcId="{FA1A4EB7-8E5E-4BF3-8616-E9F4410AC5A6}" destId="{AEDCF28F-395A-44B8-A5B9-F709800C32D6}" srcOrd="3" destOrd="0" presId="urn:microsoft.com/office/officeart/2005/8/layout/orgChart1"/>
    <dgm:cxn modelId="{9CB7BBE2-C5B1-47FE-9688-438D5E60A5BA}" type="presParOf" srcId="{AEDCF28F-395A-44B8-A5B9-F709800C32D6}" destId="{771F4BE2-2622-40D3-93AE-895C92E304BE}" srcOrd="0" destOrd="0" presId="urn:microsoft.com/office/officeart/2005/8/layout/orgChart1"/>
    <dgm:cxn modelId="{16A81B99-C441-4E36-B77E-1A4B4E3E17F4}" type="presParOf" srcId="{771F4BE2-2622-40D3-93AE-895C92E304BE}" destId="{43868C23-0DB0-4CB9-AE71-2507F0F35433}" srcOrd="0" destOrd="0" presId="urn:microsoft.com/office/officeart/2005/8/layout/orgChart1"/>
    <dgm:cxn modelId="{CFEDAE31-395F-4885-AF4A-9EF8E000DCFF}" type="presParOf" srcId="{771F4BE2-2622-40D3-93AE-895C92E304BE}" destId="{2DFECEEB-7191-4D5F-AF58-389BDF51DAC0}" srcOrd="1" destOrd="0" presId="urn:microsoft.com/office/officeart/2005/8/layout/orgChart1"/>
    <dgm:cxn modelId="{469EC32A-BA2F-4139-82AC-24B823ECC477}" type="presParOf" srcId="{AEDCF28F-395A-44B8-A5B9-F709800C32D6}" destId="{AFF3AAE9-A27A-438D-802E-B04EBB9074AE}" srcOrd="1" destOrd="0" presId="urn:microsoft.com/office/officeart/2005/8/layout/orgChart1"/>
    <dgm:cxn modelId="{CE49D093-F69D-4D29-B8B3-5C0EE974C97A}" type="presParOf" srcId="{AEDCF28F-395A-44B8-A5B9-F709800C32D6}" destId="{237BF1E3-BC79-4115-95CF-D941E1D79243}" srcOrd="2" destOrd="0" presId="urn:microsoft.com/office/officeart/2005/8/layout/orgChart1"/>
    <dgm:cxn modelId="{1D91C6F7-0C57-4270-A65B-B5C0BA4F2CBB}" type="presParOf" srcId="{FA1A4EB7-8E5E-4BF3-8616-E9F4410AC5A6}" destId="{34E70E6D-07CF-4EE1-8AAA-8BA71C23D689}" srcOrd="4" destOrd="0" presId="urn:microsoft.com/office/officeart/2005/8/layout/orgChart1"/>
    <dgm:cxn modelId="{5AA49BD3-E262-4BAD-A4B0-A6A76B28F5F8}" type="presParOf" srcId="{FA1A4EB7-8E5E-4BF3-8616-E9F4410AC5A6}" destId="{AB3B2437-42F3-4D57-B24E-0B206A78DF42}" srcOrd="5" destOrd="0" presId="urn:microsoft.com/office/officeart/2005/8/layout/orgChart1"/>
    <dgm:cxn modelId="{C62407C6-BE0D-402F-BAD5-A967632C8EDA}" type="presParOf" srcId="{AB3B2437-42F3-4D57-B24E-0B206A78DF42}" destId="{29E73510-2E05-41D4-A622-4CB5E59447BA}" srcOrd="0" destOrd="0" presId="urn:microsoft.com/office/officeart/2005/8/layout/orgChart1"/>
    <dgm:cxn modelId="{FD46C348-F9DB-477E-BAB8-17BEB3BCBCF1}" type="presParOf" srcId="{29E73510-2E05-41D4-A622-4CB5E59447BA}" destId="{35D20409-82ED-410C-BB79-0EB24CB301A5}" srcOrd="0" destOrd="0" presId="urn:microsoft.com/office/officeart/2005/8/layout/orgChart1"/>
    <dgm:cxn modelId="{50E0C85D-D5CB-4735-B979-520490CC5E43}" type="presParOf" srcId="{29E73510-2E05-41D4-A622-4CB5E59447BA}" destId="{DDFAD63C-70AD-42DB-8AF3-4128E1F189E2}" srcOrd="1" destOrd="0" presId="urn:microsoft.com/office/officeart/2005/8/layout/orgChart1"/>
    <dgm:cxn modelId="{E71382B3-CB1F-417C-B2A9-A612ABA48AAA}" type="presParOf" srcId="{AB3B2437-42F3-4D57-B24E-0B206A78DF42}" destId="{C10515AF-3909-45F8-A317-D809D0F4E6D7}" srcOrd="1" destOrd="0" presId="urn:microsoft.com/office/officeart/2005/8/layout/orgChart1"/>
    <dgm:cxn modelId="{E4C63C4B-B394-4335-96D0-16A363A2DEE0}" type="presParOf" srcId="{AB3B2437-42F3-4D57-B24E-0B206A78DF42}" destId="{0CD80918-490D-4AF9-9BFA-406EF8FCDFD4}" srcOrd="2" destOrd="0" presId="urn:microsoft.com/office/officeart/2005/8/layout/orgChart1"/>
    <dgm:cxn modelId="{ABBC9A16-EA16-4DDD-997F-E31296BED403}" type="presParOf" srcId="{654E982F-0E64-403B-B94A-B8CACBF0E70D}" destId="{2D9AF0CF-7F8A-4AA2-8035-F3A323408228}" srcOrd="2" destOrd="0" presId="urn:microsoft.com/office/officeart/2005/8/layout/orgChart1"/>
    <dgm:cxn modelId="{527DDD3D-BFD0-48FC-9FF7-18EF354DB952}" type="presParOf" srcId="{2D7155F9-70EA-441C-917E-5FBF1388B65C}" destId="{0ECDEF9C-2463-4A5A-BE07-D09DF35E0010}" srcOrd="8" destOrd="0" presId="urn:microsoft.com/office/officeart/2005/8/layout/orgChart1"/>
    <dgm:cxn modelId="{413A795C-DE89-4636-9BCF-F605770FE7A2}" type="presParOf" srcId="{2D7155F9-70EA-441C-917E-5FBF1388B65C}" destId="{64C6F3B2-5C6D-4604-AF08-2B8410025204}" srcOrd="9" destOrd="0" presId="urn:microsoft.com/office/officeart/2005/8/layout/orgChart1"/>
    <dgm:cxn modelId="{5B67DCC3-190D-445F-8736-5B24828F060D}" type="presParOf" srcId="{64C6F3B2-5C6D-4604-AF08-2B8410025204}" destId="{6419F6E5-27F7-4D2D-A1ED-CC776E3FC528}" srcOrd="0" destOrd="0" presId="urn:microsoft.com/office/officeart/2005/8/layout/orgChart1"/>
    <dgm:cxn modelId="{7E9F8BF2-FDA6-4CA9-9F79-F6074CEBE745}" type="presParOf" srcId="{6419F6E5-27F7-4D2D-A1ED-CC776E3FC528}" destId="{E5D8D99F-0000-4994-9457-CFFC90D0C2A7}" srcOrd="0" destOrd="0" presId="urn:microsoft.com/office/officeart/2005/8/layout/orgChart1"/>
    <dgm:cxn modelId="{06A543BD-C02D-4868-A26D-AF79BA48AD80}" type="presParOf" srcId="{6419F6E5-27F7-4D2D-A1ED-CC776E3FC528}" destId="{DD17D635-7C23-4632-8EF8-395FCDE6CE19}" srcOrd="1" destOrd="0" presId="urn:microsoft.com/office/officeart/2005/8/layout/orgChart1"/>
    <dgm:cxn modelId="{58E3732A-16FB-498D-B674-0B9EAA8D275F}" type="presParOf" srcId="{64C6F3B2-5C6D-4604-AF08-2B8410025204}" destId="{435951C2-89D1-409A-A9F6-7B6885E6C9DB}" srcOrd="1" destOrd="0" presId="urn:microsoft.com/office/officeart/2005/8/layout/orgChart1"/>
    <dgm:cxn modelId="{C09B724E-F881-4162-8066-772F8F6C693D}" type="presParOf" srcId="{435951C2-89D1-409A-A9F6-7B6885E6C9DB}" destId="{FAB05650-4E6A-4C04-BAE7-CC05E061CAC5}" srcOrd="0" destOrd="0" presId="urn:microsoft.com/office/officeart/2005/8/layout/orgChart1"/>
    <dgm:cxn modelId="{F407265D-3EBE-48C4-8FB6-084E1C84F82C}" type="presParOf" srcId="{435951C2-89D1-409A-A9F6-7B6885E6C9DB}" destId="{D316D9C8-CC2D-45E1-8A6E-4935F5C15E56}" srcOrd="1" destOrd="0" presId="urn:microsoft.com/office/officeart/2005/8/layout/orgChart1"/>
    <dgm:cxn modelId="{527EDFB0-7DC0-4405-9C16-CB5E7DFC9F76}" type="presParOf" srcId="{D316D9C8-CC2D-45E1-8A6E-4935F5C15E56}" destId="{DC397013-4E66-48F5-B980-DC9DA695FE14}" srcOrd="0" destOrd="0" presId="urn:microsoft.com/office/officeart/2005/8/layout/orgChart1"/>
    <dgm:cxn modelId="{BD89D80A-BB74-424C-B6C0-90D1B37AB7BE}" type="presParOf" srcId="{DC397013-4E66-48F5-B980-DC9DA695FE14}" destId="{1A331B35-6CC1-4185-AA5D-DA81847E446F}" srcOrd="0" destOrd="0" presId="urn:microsoft.com/office/officeart/2005/8/layout/orgChart1"/>
    <dgm:cxn modelId="{B9737AFB-5D7D-4E05-883B-221298FAC7E2}" type="presParOf" srcId="{DC397013-4E66-48F5-B980-DC9DA695FE14}" destId="{B99B8D81-0F23-418F-B46C-7226A6A22EA6}" srcOrd="1" destOrd="0" presId="urn:microsoft.com/office/officeart/2005/8/layout/orgChart1"/>
    <dgm:cxn modelId="{2FCAA69B-142F-40CE-ADA0-DAD60E222AD3}" type="presParOf" srcId="{D316D9C8-CC2D-45E1-8A6E-4935F5C15E56}" destId="{C08B16E2-40CC-48D8-A53F-727919BB5804}" srcOrd="1" destOrd="0" presId="urn:microsoft.com/office/officeart/2005/8/layout/orgChart1"/>
    <dgm:cxn modelId="{302CB99C-B610-4D05-8BD3-B344A839398C}" type="presParOf" srcId="{D316D9C8-CC2D-45E1-8A6E-4935F5C15E56}" destId="{388C1516-54C9-4146-A640-8AE96CDC6AC6}" srcOrd="2" destOrd="0" presId="urn:microsoft.com/office/officeart/2005/8/layout/orgChart1"/>
    <dgm:cxn modelId="{AADEFBE3-170A-4B9F-A05D-2CE679EAEFA6}" type="presParOf" srcId="{435951C2-89D1-409A-A9F6-7B6885E6C9DB}" destId="{AE195569-187E-42F4-82E1-E0333BC423CF}" srcOrd="2" destOrd="0" presId="urn:microsoft.com/office/officeart/2005/8/layout/orgChart1"/>
    <dgm:cxn modelId="{BB231E85-876F-4FB5-B42A-FECBA33C64B1}" type="presParOf" srcId="{435951C2-89D1-409A-A9F6-7B6885E6C9DB}" destId="{FB985A13-8012-44B3-A30E-91AE044C3E72}" srcOrd="3" destOrd="0" presId="urn:microsoft.com/office/officeart/2005/8/layout/orgChart1"/>
    <dgm:cxn modelId="{799F2F50-4468-46F7-8808-23EC03D5D846}" type="presParOf" srcId="{FB985A13-8012-44B3-A30E-91AE044C3E72}" destId="{1E96C1E6-14FE-41FC-AA05-89FB033B4530}" srcOrd="0" destOrd="0" presId="urn:microsoft.com/office/officeart/2005/8/layout/orgChart1"/>
    <dgm:cxn modelId="{78ED042D-2FE8-4E73-BB23-D551FD8C06D0}" type="presParOf" srcId="{1E96C1E6-14FE-41FC-AA05-89FB033B4530}" destId="{96F42099-4818-4E3C-A247-1D8C423754AE}" srcOrd="0" destOrd="0" presId="urn:microsoft.com/office/officeart/2005/8/layout/orgChart1"/>
    <dgm:cxn modelId="{08778A62-A7A6-4650-A685-5CD6D258BC1A}" type="presParOf" srcId="{1E96C1E6-14FE-41FC-AA05-89FB033B4530}" destId="{02DF22C5-1CC1-4627-8795-10ABD5F4792C}" srcOrd="1" destOrd="0" presId="urn:microsoft.com/office/officeart/2005/8/layout/orgChart1"/>
    <dgm:cxn modelId="{27B3B3F3-0C33-492A-A434-2E568A1E29A4}" type="presParOf" srcId="{FB985A13-8012-44B3-A30E-91AE044C3E72}" destId="{4EB78CF3-058D-417F-9DA6-28A80FC1E7B4}" srcOrd="1" destOrd="0" presId="urn:microsoft.com/office/officeart/2005/8/layout/orgChart1"/>
    <dgm:cxn modelId="{D34A5B45-F8A1-4CD9-87E2-F2AE21CD5D3A}" type="presParOf" srcId="{FB985A13-8012-44B3-A30E-91AE044C3E72}" destId="{8CCE9DEC-A48C-4269-8F00-D496C7C7888C}" srcOrd="2" destOrd="0" presId="urn:microsoft.com/office/officeart/2005/8/layout/orgChart1"/>
    <dgm:cxn modelId="{FBC39F40-D055-4B60-A449-9ABBDC252765}" type="presParOf" srcId="{435951C2-89D1-409A-A9F6-7B6885E6C9DB}" destId="{D9C32B55-4FD6-475C-A8BA-3DC0264026CB}" srcOrd="4" destOrd="0" presId="urn:microsoft.com/office/officeart/2005/8/layout/orgChart1"/>
    <dgm:cxn modelId="{6BD10FB5-14FA-48C1-9934-7B9DBA0C5479}" type="presParOf" srcId="{435951C2-89D1-409A-A9F6-7B6885E6C9DB}" destId="{8EF404E4-CD15-48A5-A0EF-1DD316D9F01A}" srcOrd="5" destOrd="0" presId="urn:microsoft.com/office/officeart/2005/8/layout/orgChart1"/>
    <dgm:cxn modelId="{4CFE742A-A15F-4397-BB6D-65EA61E05092}" type="presParOf" srcId="{8EF404E4-CD15-48A5-A0EF-1DD316D9F01A}" destId="{7ABC8169-631D-4F0C-814D-38AF46E83E12}" srcOrd="0" destOrd="0" presId="urn:microsoft.com/office/officeart/2005/8/layout/orgChart1"/>
    <dgm:cxn modelId="{DAB85F96-69A6-422E-B23F-202947FEDEB7}" type="presParOf" srcId="{7ABC8169-631D-4F0C-814D-38AF46E83E12}" destId="{63EB1210-580E-4B70-8261-93808A83823A}" srcOrd="0" destOrd="0" presId="urn:microsoft.com/office/officeart/2005/8/layout/orgChart1"/>
    <dgm:cxn modelId="{7345462A-3386-4C8D-98BA-A80BCAC5187A}" type="presParOf" srcId="{7ABC8169-631D-4F0C-814D-38AF46E83E12}" destId="{60AAB3CC-97E3-4530-823D-E367E04F0B12}" srcOrd="1" destOrd="0" presId="urn:microsoft.com/office/officeart/2005/8/layout/orgChart1"/>
    <dgm:cxn modelId="{06801533-81DF-49F6-8F1B-E0158FCB592D}" type="presParOf" srcId="{8EF404E4-CD15-48A5-A0EF-1DD316D9F01A}" destId="{99ABD165-9368-404D-A877-38B5400A03D7}" srcOrd="1" destOrd="0" presId="urn:microsoft.com/office/officeart/2005/8/layout/orgChart1"/>
    <dgm:cxn modelId="{1192D6D1-16BD-40E2-A531-CC4DC42A8A31}" type="presParOf" srcId="{8EF404E4-CD15-48A5-A0EF-1DD316D9F01A}" destId="{728A5B92-8E58-4FFD-9437-37932A3878E5}" srcOrd="2" destOrd="0" presId="urn:microsoft.com/office/officeart/2005/8/layout/orgChart1"/>
    <dgm:cxn modelId="{78766D58-8BE4-4491-973F-2D2958CCF2E3}" type="presParOf" srcId="{435951C2-89D1-409A-A9F6-7B6885E6C9DB}" destId="{94BADD41-94EF-432A-952A-B9996E33DCB1}" srcOrd="6" destOrd="0" presId="urn:microsoft.com/office/officeart/2005/8/layout/orgChart1"/>
    <dgm:cxn modelId="{3E7EC052-AC45-411D-A4A0-D20EC74D56FE}" type="presParOf" srcId="{435951C2-89D1-409A-A9F6-7B6885E6C9DB}" destId="{80C54E31-2FE5-4BEB-BBEF-37231E01C8B6}" srcOrd="7" destOrd="0" presId="urn:microsoft.com/office/officeart/2005/8/layout/orgChart1"/>
    <dgm:cxn modelId="{A0C357BB-E081-4E11-A818-0B81457DC6A8}" type="presParOf" srcId="{80C54E31-2FE5-4BEB-BBEF-37231E01C8B6}" destId="{46838167-7CB0-4F59-A1BA-F95AE89D947B}" srcOrd="0" destOrd="0" presId="urn:microsoft.com/office/officeart/2005/8/layout/orgChart1"/>
    <dgm:cxn modelId="{F5C8E79A-2D68-44DE-B3A5-3B8E6801736B}" type="presParOf" srcId="{46838167-7CB0-4F59-A1BA-F95AE89D947B}" destId="{119C093E-E1CE-47C5-A28C-9B1D401085B2}" srcOrd="0" destOrd="0" presId="urn:microsoft.com/office/officeart/2005/8/layout/orgChart1"/>
    <dgm:cxn modelId="{EF58C4AA-4E38-4E4D-ACCC-A802EC590B77}" type="presParOf" srcId="{46838167-7CB0-4F59-A1BA-F95AE89D947B}" destId="{CDDD4523-9181-4643-9BF5-EC3D99D471D2}" srcOrd="1" destOrd="0" presId="urn:microsoft.com/office/officeart/2005/8/layout/orgChart1"/>
    <dgm:cxn modelId="{9D438DCD-18A1-483F-AC99-22F8A98D80E3}" type="presParOf" srcId="{80C54E31-2FE5-4BEB-BBEF-37231E01C8B6}" destId="{43463208-46BB-4F40-B4C1-AEF42340DAB3}" srcOrd="1" destOrd="0" presId="urn:microsoft.com/office/officeart/2005/8/layout/orgChart1"/>
    <dgm:cxn modelId="{1FAA55A6-CB14-47A7-8AC7-C973E16E880D}" type="presParOf" srcId="{80C54E31-2FE5-4BEB-BBEF-37231E01C8B6}" destId="{916C3A35-5659-4C03-BEC3-30F32FA1C03E}" srcOrd="2" destOrd="0" presId="urn:microsoft.com/office/officeart/2005/8/layout/orgChart1"/>
    <dgm:cxn modelId="{C5619A82-9023-4DB4-8D8A-6FF026A7EB9C}" type="presParOf" srcId="{64C6F3B2-5C6D-4604-AF08-2B8410025204}" destId="{C32CC8AE-1183-4D3E-BE52-06694B83F9F3}" srcOrd="2" destOrd="0" presId="urn:microsoft.com/office/officeart/2005/8/layout/orgChart1"/>
    <dgm:cxn modelId="{5ED86383-13E3-4D19-81B3-CD5550448C1A}" type="presParOf" srcId="{2D7155F9-70EA-441C-917E-5FBF1388B65C}" destId="{BB849A7F-5D6A-4ED4-84A5-85B9D82CC5D8}" srcOrd="10" destOrd="0" presId="urn:microsoft.com/office/officeart/2005/8/layout/orgChart1"/>
    <dgm:cxn modelId="{0655CBC3-E2EB-4AC3-87C0-757F395BBFE0}" type="presParOf" srcId="{2D7155F9-70EA-441C-917E-5FBF1388B65C}" destId="{8EE45143-AC7E-4615-B0A8-896B6FFDCB14}" srcOrd="11" destOrd="0" presId="urn:microsoft.com/office/officeart/2005/8/layout/orgChart1"/>
    <dgm:cxn modelId="{C2304673-2BFA-4A28-AF05-18FD2DDDBB7C}" type="presParOf" srcId="{8EE45143-AC7E-4615-B0A8-896B6FFDCB14}" destId="{73C076AF-2ED4-40A1-8003-B50098C92FF9}" srcOrd="0" destOrd="0" presId="urn:microsoft.com/office/officeart/2005/8/layout/orgChart1"/>
    <dgm:cxn modelId="{A81E6A0D-C2C7-40B9-BB9E-40B6E3A4C733}" type="presParOf" srcId="{73C076AF-2ED4-40A1-8003-B50098C92FF9}" destId="{F6FDF604-363C-4593-A76A-F487CF6F1558}" srcOrd="0" destOrd="0" presId="urn:microsoft.com/office/officeart/2005/8/layout/orgChart1"/>
    <dgm:cxn modelId="{09211E06-F605-4E3D-A5C5-B237F25C5D64}" type="presParOf" srcId="{73C076AF-2ED4-40A1-8003-B50098C92FF9}" destId="{2ECE3093-201B-492D-8547-729A48F4364B}" srcOrd="1" destOrd="0" presId="urn:microsoft.com/office/officeart/2005/8/layout/orgChart1"/>
    <dgm:cxn modelId="{2F91A60B-2E00-4F13-8558-39B57773C9A3}" type="presParOf" srcId="{8EE45143-AC7E-4615-B0A8-896B6FFDCB14}" destId="{3C0E9A4E-E24D-45C9-9F4F-0371E6A188F0}" srcOrd="1" destOrd="0" presId="urn:microsoft.com/office/officeart/2005/8/layout/orgChart1"/>
    <dgm:cxn modelId="{78AD5D2F-4303-4D7F-954B-FBF250A44036}" type="presParOf" srcId="{3C0E9A4E-E24D-45C9-9F4F-0371E6A188F0}" destId="{98F49FF2-7F48-45E7-95D8-842FC0BE556A}" srcOrd="0" destOrd="0" presId="urn:microsoft.com/office/officeart/2005/8/layout/orgChart1"/>
    <dgm:cxn modelId="{BC7E3C35-5A61-4B2F-A9C2-D66B23506791}" type="presParOf" srcId="{3C0E9A4E-E24D-45C9-9F4F-0371E6A188F0}" destId="{EDAB9341-6EB9-4D10-8B03-2D8B11F8445D}" srcOrd="1" destOrd="0" presId="urn:microsoft.com/office/officeart/2005/8/layout/orgChart1"/>
    <dgm:cxn modelId="{6249D71B-9597-4A26-BC7D-12408C1CC40E}" type="presParOf" srcId="{EDAB9341-6EB9-4D10-8B03-2D8B11F8445D}" destId="{5BA3053A-01EA-4A80-95BC-003726BD1DB1}" srcOrd="0" destOrd="0" presId="urn:microsoft.com/office/officeart/2005/8/layout/orgChart1"/>
    <dgm:cxn modelId="{E6370E4A-75B8-4B79-9F96-18919749913E}" type="presParOf" srcId="{5BA3053A-01EA-4A80-95BC-003726BD1DB1}" destId="{94FD23E9-12D3-4CEC-9BA8-131F4EA007A0}" srcOrd="0" destOrd="0" presId="urn:microsoft.com/office/officeart/2005/8/layout/orgChart1"/>
    <dgm:cxn modelId="{FBCEF293-8335-4A75-BE77-BEFC4FF7A531}" type="presParOf" srcId="{5BA3053A-01EA-4A80-95BC-003726BD1DB1}" destId="{0B8809D4-9324-4CBB-AA52-52548629EBB1}" srcOrd="1" destOrd="0" presId="urn:microsoft.com/office/officeart/2005/8/layout/orgChart1"/>
    <dgm:cxn modelId="{06ADC816-67B1-484F-B14A-1D176C22076E}" type="presParOf" srcId="{EDAB9341-6EB9-4D10-8B03-2D8B11F8445D}" destId="{E91D2387-E761-45FD-9E80-B43E972D6CAB}" srcOrd="1" destOrd="0" presId="urn:microsoft.com/office/officeart/2005/8/layout/orgChart1"/>
    <dgm:cxn modelId="{CDD835AC-A0DA-4858-8488-7BB6296BDA8C}" type="presParOf" srcId="{EDAB9341-6EB9-4D10-8B03-2D8B11F8445D}" destId="{5AFF1DFE-F4D7-4527-BF65-711DBFCB448C}" srcOrd="2" destOrd="0" presId="urn:microsoft.com/office/officeart/2005/8/layout/orgChart1"/>
    <dgm:cxn modelId="{50FD655D-D424-4B29-A6B7-F654212B7081}" type="presParOf" srcId="{3C0E9A4E-E24D-45C9-9F4F-0371E6A188F0}" destId="{7CEBE2A2-5556-4BDD-8F5A-2F4B74EE68B6}" srcOrd="2" destOrd="0" presId="urn:microsoft.com/office/officeart/2005/8/layout/orgChart1"/>
    <dgm:cxn modelId="{F4E2F248-C00D-4E96-AE8F-5966F7E0390D}" type="presParOf" srcId="{3C0E9A4E-E24D-45C9-9F4F-0371E6A188F0}" destId="{3EFB8269-8425-4197-96E5-2E4FF7287CED}" srcOrd="3" destOrd="0" presId="urn:microsoft.com/office/officeart/2005/8/layout/orgChart1"/>
    <dgm:cxn modelId="{F379E197-15C6-40ED-ADC8-01346A53691A}" type="presParOf" srcId="{3EFB8269-8425-4197-96E5-2E4FF7287CED}" destId="{C3E78C38-5894-4389-9E82-48BD5DDC0F71}" srcOrd="0" destOrd="0" presId="urn:microsoft.com/office/officeart/2005/8/layout/orgChart1"/>
    <dgm:cxn modelId="{71DA6FF3-C0DE-45E4-84AC-E21835058716}" type="presParOf" srcId="{C3E78C38-5894-4389-9E82-48BD5DDC0F71}" destId="{A8733773-421B-4CE8-96B4-9231E5145172}" srcOrd="0" destOrd="0" presId="urn:microsoft.com/office/officeart/2005/8/layout/orgChart1"/>
    <dgm:cxn modelId="{38EA2686-91E5-4CF8-9408-B29D3D471C9E}" type="presParOf" srcId="{C3E78C38-5894-4389-9E82-48BD5DDC0F71}" destId="{2223958A-93E1-4B26-8CF4-5DCE0C27EA99}" srcOrd="1" destOrd="0" presId="urn:microsoft.com/office/officeart/2005/8/layout/orgChart1"/>
    <dgm:cxn modelId="{03F46393-C540-4A1A-9853-4A462F42F5BB}" type="presParOf" srcId="{3EFB8269-8425-4197-96E5-2E4FF7287CED}" destId="{968A8E1E-AA88-487C-BE81-BA62053D854C}" srcOrd="1" destOrd="0" presId="urn:microsoft.com/office/officeart/2005/8/layout/orgChart1"/>
    <dgm:cxn modelId="{D8A90331-AE9E-4CDD-805C-1F2EE3A44848}" type="presParOf" srcId="{3EFB8269-8425-4197-96E5-2E4FF7287CED}" destId="{54875431-F808-41F6-BC18-7E31FA3F496D}" srcOrd="2" destOrd="0" presId="urn:microsoft.com/office/officeart/2005/8/layout/orgChart1"/>
    <dgm:cxn modelId="{6E1A573E-416A-45F5-8624-2201820E9470}" type="presParOf" srcId="{3C0E9A4E-E24D-45C9-9F4F-0371E6A188F0}" destId="{2CA2E9ED-511C-4B31-A191-BC6914DE3115}" srcOrd="4" destOrd="0" presId="urn:microsoft.com/office/officeart/2005/8/layout/orgChart1"/>
    <dgm:cxn modelId="{8D51ECC6-4AAF-4A3E-98B6-38930D1D2CA5}" type="presParOf" srcId="{3C0E9A4E-E24D-45C9-9F4F-0371E6A188F0}" destId="{0109719B-A307-4DA7-9CA1-185FE7D3BE8A}" srcOrd="5" destOrd="0" presId="urn:microsoft.com/office/officeart/2005/8/layout/orgChart1"/>
    <dgm:cxn modelId="{FA1C7F1A-FC77-4661-946B-0494287C387D}" type="presParOf" srcId="{0109719B-A307-4DA7-9CA1-185FE7D3BE8A}" destId="{410601D7-5D40-405A-9509-27FAA6FFB319}" srcOrd="0" destOrd="0" presId="urn:microsoft.com/office/officeart/2005/8/layout/orgChart1"/>
    <dgm:cxn modelId="{C3973268-F0ED-4560-A14E-E343620490C6}" type="presParOf" srcId="{410601D7-5D40-405A-9509-27FAA6FFB319}" destId="{6F280F5E-14D1-400C-9974-90C2A9C1F428}" srcOrd="0" destOrd="0" presId="urn:microsoft.com/office/officeart/2005/8/layout/orgChart1"/>
    <dgm:cxn modelId="{BC06F0A0-1FDE-416C-B73D-6AB2ED966977}" type="presParOf" srcId="{410601D7-5D40-405A-9509-27FAA6FFB319}" destId="{2E33A3A0-2C19-4250-9143-DB389CE18B55}" srcOrd="1" destOrd="0" presId="urn:microsoft.com/office/officeart/2005/8/layout/orgChart1"/>
    <dgm:cxn modelId="{61C0BF51-FB4E-4C15-8709-6ED617CEDDF7}" type="presParOf" srcId="{0109719B-A307-4DA7-9CA1-185FE7D3BE8A}" destId="{F0DD4C15-C069-4015-831C-AFEFDCE2A5A1}" srcOrd="1" destOrd="0" presId="urn:microsoft.com/office/officeart/2005/8/layout/orgChart1"/>
    <dgm:cxn modelId="{481234FF-658C-4E65-A34D-5359A51220CF}" type="presParOf" srcId="{0109719B-A307-4DA7-9CA1-185FE7D3BE8A}" destId="{6230F230-EB9A-4B9D-9891-B888E3D1465D}" srcOrd="2" destOrd="0" presId="urn:microsoft.com/office/officeart/2005/8/layout/orgChart1"/>
    <dgm:cxn modelId="{C4C18518-4BC2-416D-B982-6A61057EBF79}" type="presParOf" srcId="{8EE45143-AC7E-4615-B0A8-896B6FFDCB14}" destId="{6A59CE10-168B-4F4F-9B06-C47398193223}" srcOrd="2" destOrd="0" presId="urn:microsoft.com/office/officeart/2005/8/layout/orgChart1"/>
    <dgm:cxn modelId="{714C1AC7-A2C1-436D-8275-102A6E0AD851}" type="presParOf" srcId="{2D7155F9-70EA-441C-917E-5FBF1388B65C}" destId="{9C9B884F-0492-4080-AA1B-334193EE1472}" srcOrd="12" destOrd="0" presId="urn:microsoft.com/office/officeart/2005/8/layout/orgChart1"/>
    <dgm:cxn modelId="{EED1E62A-31DA-4EB6-A577-A48699D7639D}" type="presParOf" srcId="{2D7155F9-70EA-441C-917E-5FBF1388B65C}" destId="{2BD7BB42-D5A9-4ECF-BBC1-092B19C317F8}" srcOrd="13" destOrd="0" presId="urn:microsoft.com/office/officeart/2005/8/layout/orgChart1"/>
    <dgm:cxn modelId="{E6A45366-EF98-4F2A-A86B-C2EAFAC71F3D}" type="presParOf" srcId="{2BD7BB42-D5A9-4ECF-BBC1-092B19C317F8}" destId="{B13993B7-F9BE-49FD-A8B9-816F84B07100}" srcOrd="0" destOrd="0" presId="urn:microsoft.com/office/officeart/2005/8/layout/orgChart1"/>
    <dgm:cxn modelId="{51631AAD-2655-4CC3-A3E6-AC07EDFEE883}" type="presParOf" srcId="{B13993B7-F9BE-49FD-A8B9-816F84B07100}" destId="{1F18B8D7-4D4E-4A84-9280-956A6F0E2D1B}" srcOrd="0" destOrd="0" presId="urn:microsoft.com/office/officeart/2005/8/layout/orgChart1"/>
    <dgm:cxn modelId="{E221B40D-31AA-4BC8-A726-5F93192E8B4C}" type="presParOf" srcId="{B13993B7-F9BE-49FD-A8B9-816F84B07100}" destId="{EAB40F96-114B-461F-B979-26A365D0469C}" srcOrd="1" destOrd="0" presId="urn:microsoft.com/office/officeart/2005/8/layout/orgChart1"/>
    <dgm:cxn modelId="{2A90C8D5-10BA-4F90-BBCC-12E6546D0730}" type="presParOf" srcId="{2BD7BB42-D5A9-4ECF-BBC1-092B19C317F8}" destId="{92D21659-4C6A-4DDD-87D0-362B557BB210}" srcOrd="1" destOrd="0" presId="urn:microsoft.com/office/officeart/2005/8/layout/orgChart1"/>
    <dgm:cxn modelId="{1A73D2DD-BA69-4E77-BD0A-1A0DF9A5AE49}" type="presParOf" srcId="{92D21659-4C6A-4DDD-87D0-362B557BB210}" destId="{8486DD70-21E7-4B16-BBD3-5F7314095E81}" srcOrd="0" destOrd="0" presId="urn:microsoft.com/office/officeart/2005/8/layout/orgChart1"/>
    <dgm:cxn modelId="{08D3A370-B40E-4BC5-AE52-B7B74589348E}" type="presParOf" srcId="{92D21659-4C6A-4DDD-87D0-362B557BB210}" destId="{BC8BE402-DD38-4CD4-8A3F-FC96EB9EBE3A}" srcOrd="1" destOrd="0" presId="urn:microsoft.com/office/officeart/2005/8/layout/orgChart1"/>
    <dgm:cxn modelId="{14183F2E-077F-4180-AFA7-0332CB7F9C7C}" type="presParOf" srcId="{BC8BE402-DD38-4CD4-8A3F-FC96EB9EBE3A}" destId="{CA2328B0-7444-4055-8835-8CCB4FAE42B7}" srcOrd="0" destOrd="0" presId="urn:microsoft.com/office/officeart/2005/8/layout/orgChart1"/>
    <dgm:cxn modelId="{85BF86DC-7BD1-434C-A4B2-B4E854632EAF}" type="presParOf" srcId="{CA2328B0-7444-4055-8835-8CCB4FAE42B7}" destId="{5DF5D05B-B9E3-4D4C-B5FB-7C536E797324}" srcOrd="0" destOrd="0" presId="urn:microsoft.com/office/officeart/2005/8/layout/orgChart1"/>
    <dgm:cxn modelId="{0DC65809-4F61-4C57-8ACE-4CD390CDC412}" type="presParOf" srcId="{CA2328B0-7444-4055-8835-8CCB4FAE42B7}" destId="{2C055D08-781B-4E25-B849-6072FB9D5241}" srcOrd="1" destOrd="0" presId="urn:microsoft.com/office/officeart/2005/8/layout/orgChart1"/>
    <dgm:cxn modelId="{958668F4-DD2A-48C3-8186-5C265E4F3A22}" type="presParOf" srcId="{BC8BE402-DD38-4CD4-8A3F-FC96EB9EBE3A}" destId="{69F20AFB-D898-4AC1-9494-9746DBCB14E3}" srcOrd="1" destOrd="0" presId="urn:microsoft.com/office/officeart/2005/8/layout/orgChart1"/>
    <dgm:cxn modelId="{7BA945F3-4578-4F4A-BA2A-408D06E726F9}" type="presParOf" srcId="{BC8BE402-DD38-4CD4-8A3F-FC96EB9EBE3A}" destId="{CE9DD14F-B69C-4C21-BCCD-6E4D4B672943}" srcOrd="2" destOrd="0" presId="urn:microsoft.com/office/officeart/2005/8/layout/orgChart1"/>
    <dgm:cxn modelId="{F5D7F524-2F95-4709-BCFF-E88FE25BE4F0}" type="presParOf" srcId="{92D21659-4C6A-4DDD-87D0-362B557BB210}" destId="{57252316-5E8F-440D-A3A4-04C07853BDFC}" srcOrd="2" destOrd="0" presId="urn:microsoft.com/office/officeart/2005/8/layout/orgChart1"/>
    <dgm:cxn modelId="{8545CDDE-9556-4AFF-8789-69A58DB1587E}" type="presParOf" srcId="{92D21659-4C6A-4DDD-87D0-362B557BB210}" destId="{FEE1F386-A0E4-426F-9E12-A6AE5683D00D}" srcOrd="3" destOrd="0" presId="urn:microsoft.com/office/officeart/2005/8/layout/orgChart1"/>
    <dgm:cxn modelId="{7FD6CA6A-00AC-49B3-B28E-4AFD3F8370D7}" type="presParOf" srcId="{FEE1F386-A0E4-426F-9E12-A6AE5683D00D}" destId="{1B0FAF91-D735-4A04-B67C-4BE505A2CDBB}" srcOrd="0" destOrd="0" presId="urn:microsoft.com/office/officeart/2005/8/layout/orgChart1"/>
    <dgm:cxn modelId="{F84A1851-DAAB-4215-B39C-78BF2F4A885A}" type="presParOf" srcId="{1B0FAF91-D735-4A04-B67C-4BE505A2CDBB}" destId="{02718F11-BBD9-470C-9EBB-7BD215361437}" srcOrd="0" destOrd="0" presId="urn:microsoft.com/office/officeart/2005/8/layout/orgChart1"/>
    <dgm:cxn modelId="{DE2F7E42-BC56-4F2A-86A0-FE1A4B75A8C0}" type="presParOf" srcId="{1B0FAF91-D735-4A04-B67C-4BE505A2CDBB}" destId="{A605942C-8B03-4FC7-BE57-D31BDCC46D98}" srcOrd="1" destOrd="0" presId="urn:microsoft.com/office/officeart/2005/8/layout/orgChart1"/>
    <dgm:cxn modelId="{44BE9C4E-6ADE-4FD0-852D-9A54FC02665F}" type="presParOf" srcId="{FEE1F386-A0E4-426F-9E12-A6AE5683D00D}" destId="{5B549519-B544-4CC4-9CAC-822069BE86FF}" srcOrd="1" destOrd="0" presId="urn:microsoft.com/office/officeart/2005/8/layout/orgChart1"/>
    <dgm:cxn modelId="{F0B4FB09-34B3-4621-849B-2DB17AD83641}" type="presParOf" srcId="{FEE1F386-A0E4-426F-9E12-A6AE5683D00D}" destId="{022FE5EA-8DF3-40A0-8676-9A3372888DED}" srcOrd="2" destOrd="0" presId="urn:microsoft.com/office/officeart/2005/8/layout/orgChart1"/>
    <dgm:cxn modelId="{41174EEA-CECF-49ED-B510-9D1FED003EE5}" type="presParOf" srcId="{2BD7BB42-D5A9-4ECF-BBC1-092B19C317F8}" destId="{9B756077-61E9-4CA0-BA07-20569779E876}" srcOrd="2" destOrd="0" presId="urn:microsoft.com/office/officeart/2005/8/layout/orgChart1"/>
    <dgm:cxn modelId="{C3B3D23C-D3E3-47FE-8050-30F5EF7DD180}" type="presParOf" srcId="{2D7155F9-70EA-441C-917E-5FBF1388B65C}" destId="{F6D1BBCF-1AAC-4C15-A16F-532EB870E805}" srcOrd="14" destOrd="0" presId="urn:microsoft.com/office/officeart/2005/8/layout/orgChart1"/>
    <dgm:cxn modelId="{BD61D201-E60D-4BCE-B98E-7F884902E2BC}" type="presParOf" srcId="{2D7155F9-70EA-441C-917E-5FBF1388B65C}" destId="{A4C3E271-A34C-49F3-B3A1-20DEDBF5423F}" srcOrd="15" destOrd="0" presId="urn:microsoft.com/office/officeart/2005/8/layout/orgChart1"/>
    <dgm:cxn modelId="{661B3D0A-88D3-47EB-A217-57AACDAB4249}" type="presParOf" srcId="{A4C3E271-A34C-49F3-B3A1-20DEDBF5423F}" destId="{839EF848-A008-4621-864F-DE894118E181}" srcOrd="0" destOrd="0" presId="urn:microsoft.com/office/officeart/2005/8/layout/orgChart1"/>
    <dgm:cxn modelId="{F683BA9F-9F55-4582-B686-0D29AC44532B}" type="presParOf" srcId="{839EF848-A008-4621-864F-DE894118E181}" destId="{709BBEE7-15EF-4AA8-A5AA-9CEBE7AFC7C2}" srcOrd="0" destOrd="0" presId="urn:microsoft.com/office/officeart/2005/8/layout/orgChart1"/>
    <dgm:cxn modelId="{2E9A9E9A-C938-499F-A787-90605F25A8E6}" type="presParOf" srcId="{839EF848-A008-4621-864F-DE894118E181}" destId="{49220126-AC7C-4BB7-BBFB-B9FBBE690BAB}" srcOrd="1" destOrd="0" presId="urn:microsoft.com/office/officeart/2005/8/layout/orgChart1"/>
    <dgm:cxn modelId="{C874EE48-96F1-417D-85A0-0B6BA46E0061}" type="presParOf" srcId="{A4C3E271-A34C-49F3-B3A1-20DEDBF5423F}" destId="{546DDE54-C09F-4370-B5F3-CFB0CD6FAB81}" srcOrd="1" destOrd="0" presId="urn:microsoft.com/office/officeart/2005/8/layout/orgChart1"/>
    <dgm:cxn modelId="{85632BC0-26DA-42DD-B629-A51877E504C8}" type="presParOf" srcId="{546DDE54-C09F-4370-B5F3-CFB0CD6FAB81}" destId="{725F1496-B5C4-4971-8E52-0D6DDAB785A6}" srcOrd="0" destOrd="0" presId="urn:microsoft.com/office/officeart/2005/8/layout/orgChart1"/>
    <dgm:cxn modelId="{2420C134-5EA5-407F-BB84-0E5AA9A37D9D}" type="presParOf" srcId="{546DDE54-C09F-4370-B5F3-CFB0CD6FAB81}" destId="{C7E3EBED-92AF-4763-8D10-2CD57D757EB7}" srcOrd="1" destOrd="0" presId="urn:microsoft.com/office/officeart/2005/8/layout/orgChart1"/>
    <dgm:cxn modelId="{3E0A8389-97F2-42A8-9C26-119BCCD76C11}" type="presParOf" srcId="{C7E3EBED-92AF-4763-8D10-2CD57D757EB7}" destId="{E5C86527-EEB5-4DB5-9F35-237949C49036}" srcOrd="0" destOrd="0" presId="urn:microsoft.com/office/officeart/2005/8/layout/orgChart1"/>
    <dgm:cxn modelId="{278B06CA-DAEA-45FC-A5FA-EFC39F5A9599}" type="presParOf" srcId="{E5C86527-EEB5-4DB5-9F35-237949C49036}" destId="{EB01A5E0-7582-4519-9F2E-839660C6D1EA}" srcOrd="0" destOrd="0" presId="urn:microsoft.com/office/officeart/2005/8/layout/orgChart1"/>
    <dgm:cxn modelId="{255B6511-39DB-4D73-A82D-82E853292275}" type="presParOf" srcId="{E5C86527-EEB5-4DB5-9F35-237949C49036}" destId="{B554B565-E4D4-432E-B3A8-AF5BA9BD85E0}" srcOrd="1" destOrd="0" presId="urn:microsoft.com/office/officeart/2005/8/layout/orgChart1"/>
    <dgm:cxn modelId="{56EA7874-59F8-4F58-928D-99887129ECB2}" type="presParOf" srcId="{C7E3EBED-92AF-4763-8D10-2CD57D757EB7}" destId="{7B04505A-90A7-45B4-8837-533CA449304A}" srcOrd="1" destOrd="0" presId="urn:microsoft.com/office/officeart/2005/8/layout/orgChart1"/>
    <dgm:cxn modelId="{5C16FA91-DC52-4B48-8136-1356B698555B}" type="presParOf" srcId="{C7E3EBED-92AF-4763-8D10-2CD57D757EB7}" destId="{A93F1305-5E7C-4009-9051-510D4B4A5CA1}" srcOrd="2" destOrd="0" presId="urn:microsoft.com/office/officeart/2005/8/layout/orgChart1"/>
    <dgm:cxn modelId="{A8C77C58-F9C4-47C1-AC70-D459396322E3}" type="presParOf" srcId="{546DDE54-C09F-4370-B5F3-CFB0CD6FAB81}" destId="{35EA2223-EFAE-4EE7-8A2B-A12779BBA601}" srcOrd="2" destOrd="0" presId="urn:microsoft.com/office/officeart/2005/8/layout/orgChart1"/>
    <dgm:cxn modelId="{1DAF6F4E-E68F-42A3-A18B-BBCB4D7A08A1}" type="presParOf" srcId="{546DDE54-C09F-4370-B5F3-CFB0CD6FAB81}" destId="{D100BBCF-04FC-40BF-8AF4-72061F4E3E0B}" srcOrd="3" destOrd="0" presId="urn:microsoft.com/office/officeart/2005/8/layout/orgChart1"/>
    <dgm:cxn modelId="{61197055-981A-4954-9932-25B56C96E768}" type="presParOf" srcId="{D100BBCF-04FC-40BF-8AF4-72061F4E3E0B}" destId="{B24462B4-8694-4E09-BA13-90088F6D1324}" srcOrd="0" destOrd="0" presId="urn:microsoft.com/office/officeart/2005/8/layout/orgChart1"/>
    <dgm:cxn modelId="{9F83B994-F820-4222-98BD-E8A307DFAF51}" type="presParOf" srcId="{B24462B4-8694-4E09-BA13-90088F6D1324}" destId="{267A66B2-091C-449F-BEE8-A2722191AE0B}" srcOrd="0" destOrd="0" presId="urn:microsoft.com/office/officeart/2005/8/layout/orgChart1"/>
    <dgm:cxn modelId="{2A90B67D-62B1-4147-8958-A3A9F3CDAFB3}" type="presParOf" srcId="{B24462B4-8694-4E09-BA13-90088F6D1324}" destId="{9F38B58A-FB4E-4C20-9860-302FF1790265}" srcOrd="1" destOrd="0" presId="urn:microsoft.com/office/officeart/2005/8/layout/orgChart1"/>
    <dgm:cxn modelId="{C1A2F535-5D4D-43A9-AC0B-3288F90981BA}" type="presParOf" srcId="{D100BBCF-04FC-40BF-8AF4-72061F4E3E0B}" destId="{B943F246-7E37-48D8-B9D8-F4914D30BCA0}" srcOrd="1" destOrd="0" presId="urn:microsoft.com/office/officeart/2005/8/layout/orgChart1"/>
    <dgm:cxn modelId="{4708A9B2-674A-4387-9D73-7642E941502A}" type="presParOf" srcId="{D100BBCF-04FC-40BF-8AF4-72061F4E3E0B}" destId="{39A04854-691F-475A-ACED-E6423A6AC446}" srcOrd="2" destOrd="0" presId="urn:microsoft.com/office/officeart/2005/8/layout/orgChart1"/>
    <dgm:cxn modelId="{F0A24F14-5593-474D-802C-097C74E51038}" type="presParOf" srcId="{A4C3E271-A34C-49F3-B3A1-20DEDBF5423F}" destId="{154F3D43-292A-481B-98E8-BB499697E568}" srcOrd="2" destOrd="0" presId="urn:microsoft.com/office/officeart/2005/8/layout/orgChart1"/>
    <dgm:cxn modelId="{F21DE609-60AB-4D31-B343-7807E0B1E27E}" type="presParOf" srcId="{3544B6A9-5B8A-4BD0-8FB5-A1758C05DFEB}" destId="{6944BB08-A16B-446C-A115-912AC7799125}"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7938EB-3616-4500-94D6-F58FD12280B9}" type="doc">
      <dgm:prSet loTypeId="urn:microsoft.com/office/officeart/2018/5/layout/CenteredIconLabelDescriptionList" loCatId="icon" qsTypeId="urn:microsoft.com/office/officeart/2005/8/quickstyle/simple1" qsCatId="simple" csTypeId="urn:microsoft.com/office/officeart/2018/5/colors/Iconchunking_neutralbg_accent0_3" csCatId="mainScheme" phldr="1"/>
      <dgm:spPr/>
      <dgm:t>
        <a:bodyPr/>
        <a:lstStyle/>
        <a:p>
          <a:endParaRPr lang="en-GB"/>
        </a:p>
      </dgm:t>
    </dgm:pt>
    <dgm:pt modelId="{40AD4F49-FF0F-4ED1-8565-679CFBCEAC0A}">
      <dgm:prSet phldrT="[Text]"/>
      <dgm:spPr/>
      <dgm:t>
        <a:bodyPr/>
        <a:lstStyle/>
        <a:p>
          <a:pPr>
            <a:lnSpc>
              <a:spcPct val="100000"/>
            </a:lnSpc>
            <a:defRPr b="1"/>
          </a:pPr>
          <a:r>
            <a:rPr lang="en-GB" b="1">
              <a:latin typeface="+mn-lt"/>
            </a:rPr>
            <a:t>Post-launch Evaluation And Analysis:</a:t>
          </a:r>
        </a:p>
      </dgm:t>
    </dgm:pt>
    <dgm:pt modelId="{9C1CF385-FDBC-4E1C-AD49-541A82071811}" type="parTrans" cxnId="{490D0FB1-1E95-4971-9F37-255B95F242C7}">
      <dgm:prSet/>
      <dgm:spPr/>
      <dgm:t>
        <a:bodyPr/>
        <a:lstStyle/>
        <a:p>
          <a:endParaRPr lang="en-GB"/>
        </a:p>
      </dgm:t>
    </dgm:pt>
    <dgm:pt modelId="{9E46BCFA-C4C2-49F1-AFBA-915278FA8514}" type="sibTrans" cxnId="{490D0FB1-1E95-4971-9F37-255B95F242C7}">
      <dgm:prSet/>
      <dgm:spPr/>
      <dgm:t>
        <a:bodyPr/>
        <a:lstStyle/>
        <a:p>
          <a:endParaRPr lang="en-GB"/>
        </a:p>
      </dgm:t>
    </dgm:pt>
    <dgm:pt modelId="{4AFF92D5-8A5A-4800-9054-FEAACD67BC25}">
      <dgm:prSet phldrT="[Text]"/>
      <dgm:spPr/>
      <dgm:t>
        <a:bodyPr/>
        <a:lstStyle/>
        <a:p>
          <a:pPr>
            <a:lnSpc>
              <a:spcPct val="100000"/>
            </a:lnSpc>
          </a:pPr>
          <a:r>
            <a:rPr lang="en-GB" b="0">
              <a:latin typeface="Söhne"/>
            </a:rPr>
            <a:t>Performance analysis</a:t>
          </a:r>
          <a:endParaRPr lang="en-GB" b="0"/>
        </a:p>
      </dgm:t>
    </dgm:pt>
    <dgm:pt modelId="{79218ED0-31C1-4A57-8843-FED85384014F}" type="parTrans" cxnId="{52F3FF2A-0C79-4455-8C01-FA4B5AA17744}">
      <dgm:prSet/>
      <dgm:spPr/>
      <dgm:t>
        <a:bodyPr/>
        <a:lstStyle/>
        <a:p>
          <a:endParaRPr lang="en-GB"/>
        </a:p>
      </dgm:t>
    </dgm:pt>
    <dgm:pt modelId="{6F54C40E-8C23-4123-AA03-CFC2F8CE3544}" type="sibTrans" cxnId="{52F3FF2A-0C79-4455-8C01-FA4B5AA17744}">
      <dgm:prSet/>
      <dgm:spPr/>
      <dgm:t>
        <a:bodyPr/>
        <a:lstStyle/>
        <a:p>
          <a:endParaRPr lang="en-GB"/>
        </a:p>
      </dgm:t>
    </dgm:pt>
    <dgm:pt modelId="{081F753C-42AE-479D-A6E2-9E2F40B5B83F}">
      <dgm:prSet phldrT="[Text]"/>
      <dgm:spPr/>
      <dgm:t>
        <a:bodyPr/>
        <a:lstStyle/>
        <a:p>
          <a:pPr>
            <a:lnSpc>
              <a:spcPct val="100000"/>
            </a:lnSpc>
            <a:defRPr b="1"/>
          </a:pPr>
          <a:r>
            <a:rPr lang="en-GB" b="1">
              <a:latin typeface="+mn-lt"/>
            </a:rPr>
            <a:t>Technical Improvements</a:t>
          </a:r>
        </a:p>
      </dgm:t>
    </dgm:pt>
    <dgm:pt modelId="{6501D8C7-3A55-406D-A9FE-827E321305A3}" type="parTrans" cxnId="{432987BC-6470-4EBA-9670-E902E65763A6}">
      <dgm:prSet/>
      <dgm:spPr/>
      <dgm:t>
        <a:bodyPr/>
        <a:lstStyle/>
        <a:p>
          <a:endParaRPr lang="en-GB"/>
        </a:p>
      </dgm:t>
    </dgm:pt>
    <dgm:pt modelId="{BA409A2A-38DD-4BC5-BA95-44093EAED393}" type="sibTrans" cxnId="{432987BC-6470-4EBA-9670-E902E65763A6}">
      <dgm:prSet/>
      <dgm:spPr/>
      <dgm:t>
        <a:bodyPr/>
        <a:lstStyle/>
        <a:p>
          <a:endParaRPr lang="en-GB"/>
        </a:p>
      </dgm:t>
    </dgm:pt>
    <dgm:pt modelId="{E89B47B8-E863-4D67-9EF5-093E9806065B}">
      <dgm:prSet phldrT="[Text]"/>
      <dgm:spPr/>
      <dgm:t>
        <a:bodyPr/>
        <a:lstStyle/>
        <a:p>
          <a:pPr>
            <a:lnSpc>
              <a:spcPct val="100000"/>
            </a:lnSpc>
            <a:buFont typeface="Arial" panose="020B0604020202020204" pitchFamily="34" charset="0"/>
            <a:buNone/>
          </a:pPr>
          <a:r>
            <a:rPr lang="en-GB" b="0" dirty="0">
              <a:latin typeface="Söhne"/>
            </a:rPr>
            <a:t>Continuous maintenance </a:t>
          </a:r>
          <a:endParaRPr lang="en-GB" b="0" dirty="0"/>
        </a:p>
      </dgm:t>
    </dgm:pt>
    <dgm:pt modelId="{BAA49156-253F-4CB9-8624-7661B77DBD49}" type="parTrans" cxnId="{BBB1CBA6-9BA4-48D9-B8D5-C810D04F9FA0}">
      <dgm:prSet/>
      <dgm:spPr/>
      <dgm:t>
        <a:bodyPr/>
        <a:lstStyle/>
        <a:p>
          <a:endParaRPr lang="en-GB"/>
        </a:p>
      </dgm:t>
    </dgm:pt>
    <dgm:pt modelId="{3B446884-BF0A-407B-A1EA-E11C08627D93}" type="sibTrans" cxnId="{BBB1CBA6-9BA4-48D9-B8D5-C810D04F9FA0}">
      <dgm:prSet/>
      <dgm:spPr/>
      <dgm:t>
        <a:bodyPr/>
        <a:lstStyle/>
        <a:p>
          <a:endParaRPr lang="en-GB"/>
        </a:p>
      </dgm:t>
    </dgm:pt>
    <dgm:pt modelId="{700EAF99-A41B-4BA7-93A6-358F05FFBBC7}">
      <dgm:prSet phldrT="[Text]"/>
      <dgm:spPr/>
      <dgm:t>
        <a:bodyPr/>
        <a:lstStyle/>
        <a:p>
          <a:pPr>
            <a:lnSpc>
              <a:spcPct val="100000"/>
            </a:lnSpc>
            <a:buFont typeface="Arial" panose="020B0604020202020204" pitchFamily="34" charset="0"/>
            <a:buNone/>
          </a:pPr>
          <a:r>
            <a:rPr lang="en-GB" b="0" dirty="0"/>
            <a:t>Optimization and enhancement</a:t>
          </a:r>
        </a:p>
      </dgm:t>
    </dgm:pt>
    <dgm:pt modelId="{158BC797-70C1-433E-AD91-B01C56ECBC84}" type="parTrans" cxnId="{6EB50ACE-F82A-4255-B65A-11FF6CF84581}">
      <dgm:prSet/>
      <dgm:spPr/>
      <dgm:t>
        <a:bodyPr/>
        <a:lstStyle/>
        <a:p>
          <a:endParaRPr lang="en-GB"/>
        </a:p>
      </dgm:t>
    </dgm:pt>
    <dgm:pt modelId="{AA1149A0-04F0-40F8-92F9-A047DA6EF28A}" type="sibTrans" cxnId="{6EB50ACE-F82A-4255-B65A-11FF6CF84581}">
      <dgm:prSet/>
      <dgm:spPr/>
      <dgm:t>
        <a:bodyPr/>
        <a:lstStyle/>
        <a:p>
          <a:endParaRPr lang="en-GB"/>
        </a:p>
      </dgm:t>
    </dgm:pt>
    <dgm:pt modelId="{4C551582-967A-4C82-A557-67BACD01A7C8}">
      <dgm:prSet phldrT="[Text]"/>
      <dgm:spPr/>
      <dgm:t>
        <a:bodyPr/>
        <a:lstStyle/>
        <a:p>
          <a:pPr>
            <a:lnSpc>
              <a:spcPct val="100000"/>
            </a:lnSpc>
            <a:buFont typeface="Arial" panose="020B0604020202020204" pitchFamily="34" charset="0"/>
            <a:buNone/>
          </a:pPr>
          <a:r>
            <a:rPr lang="en-GB" b="0"/>
            <a:t>Feature expansion</a:t>
          </a:r>
        </a:p>
      </dgm:t>
    </dgm:pt>
    <dgm:pt modelId="{7FD5174C-E4A0-4B77-B65D-3AC751296264}" type="parTrans" cxnId="{ACFA1A01-DE0F-4135-885E-05047C309EA7}">
      <dgm:prSet/>
      <dgm:spPr/>
      <dgm:t>
        <a:bodyPr/>
        <a:lstStyle/>
        <a:p>
          <a:endParaRPr lang="en-GB"/>
        </a:p>
      </dgm:t>
    </dgm:pt>
    <dgm:pt modelId="{FC5608E7-1462-4109-8A44-B0D555FDE05F}" type="sibTrans" cxnId="{ACFA1A01-DE0F-4135-885E-05047C309EA7}">
      <dgm:prSet/>
      <dgm:spPr/>
      <dgm:t>
        <a:bodyPr/>
        <a:lstStyle/>
        <a:p>
          <a:endParaRPr lang="en-GB"/>
        </a:p>
      </dgm:t>
    </dgm:pt>
    <dgm:pt modelId="{34706BEB-5677-4230-9D1A-DD4C9AEAA20A}">
      <dgm:prSet phldrT="[Text]"/>
      <dgm:spPr/>
      <dgm:t>
        <a:bodyPr/>
        <a:lstStyle/>
        <a:p>
          <a:pPr>
            <a:lnSpc>
              <a:spcPct val="100000"/>
            </a:lnSpc>
          </a:pPr>
          <a:r>
            <a:rPr lang="en-GB" b="0">
              <a:latin typeface="Söhne"/>
            </a:rPr>
            <a:t>User feedback</a:t>
          </a:r>
          <a:endParaRPr lang="en-GB" b="0"/>
        </a:p>
      </dgm:t>
    </dgm:pt>
    <dgm:pt modelId="{A8F77E19-8A4D-4213-965C-45C735763A0C}" type="parTrans" cxnId="{9EF01A96-106D-4A85-87D9-B1A0B28C474E}">
      <dgm:prSet/>
      <dgm:spPr/>
      <dgm:t>
        <a:bodyPr/>
        <a:lstStyle/>
        <a:p>
          <a:endParaRPr lang="en-GB"/>
        </a:p>
      </dgm:t>
    </dgm:pt>
    <dgm:pt modelId="{3CD82F41-3380-4274-9974-E7D5CDB22EE3}" type="sibTrans" cxnId="{9EF01A96-106D-4A85-87D9-B1A0B28C474E}">
      <dgm:prSet/>
      <dgm:spPr/>
      <dgm:t>
        <a:bodyPr/>
        <a:lstStyle/>
        <a:p>
          <a:endParaRPr lang="en-GB"/>
        </a:p>
      </dgm:t>
    </dgm:pt>
    <dgm:pt modelId="{5FD73CCA-5AA5-43C2-8E23-6DFAFC7439D1}">
      <dgm:prSet phldrT="[Text]"/>
      <dgm:spPr/>
      <dgm:t>
        <a:bodyPr/>
        <a:lstStyle/>
        <a:p>
          <a:pPr>
            <a:lnSpc>
              <a:spcPct val="100000"/>
            </a:lnSpc>
            <a:buFont typeface="Arial" panose="020B0604020202020204" pitchFamily="34" charset="0"/>
            <a:buNone/>
          </a:pPr>
          <a:r>
            <a:rPr lang="en-GB" b="0" dirty="0"/>
            <a:t>Security enhancement</a:t>
          </a:r>
        </a:p>
      </dgm:t>
    </dgm:pt>
    <dgm:pt modelId="{36ED6526-4698-4377-80C0-6681A1E9ECAD}" type="parTrans" cxnId="{DF54E093-FF9C-4526-9551-6A7CD37AEB8C}">
      <dgm:prSet/>
      <dgm:spPr/>
      <dgm:t>
        <a:bodyPr/>
        <a:lstStyle/>
        <a:p>
          <a:endParaRPr lang="en-GB"/>
        </a:p>
      </dgm:t>
    </dgm:pt>
    <dgm:pt modelId="{583A1A70-4E44-4FC5-9C68-0AC466C1E1F1}" type="sibTrans" cxnId="{DF54E093-FF9C-4526-9551-6A7CD37AEB8C}">
      <dgm:prSet/>
      <dgm:spPr/>
      <dgm:t>
        <a:bodyPr/>
        <a:lstStyle/>
        <a:p>
          <a:endParaRPr lang="en-GB"/>
        </a:p>
      </dgm:t>
    </dgm:pt>
    <dgm:pt modelId="{37408E83-4515-4AD2-A0F3-555C7C50CDE1}">
      <dgm:prSet phldrT="[Text]"/>
      <dgm:spPr/>
      <dgm:t>
        <a:bodyPr/>
        <a:lstStyle/>
        <a:p>
          <a:pPr>
            <a:lnSpc>
              <a:spcPct val="100000"/>
            </a:lnSpc>
            <a:buFont typeface="Arial" panose="020B0604020202020204" pitchFamily="34" charset="0"/>
            <a:buNone/>
          </a:pPr>
          <a:r>
            <a:rPr lang="en-GB" b="0" dirty="0"/>
            <a:t>Data analytics</a:t>
          </a:r>
        </a:p>
      </dgm:t>
    </dgm:pt>
    <dgm:pt modelId="{25D4785F-05E7-45C0-9A71-ABBE375F0418}" type="parTrans" cxnId="{1CFFA18A-9068-4D64-9B19-EE493C0EE89B}">
      <dgm:prSet/>
      <dgm:spPr/>
      <dgm:t>
        <a:bodyPr/>
        <a:lstStyle/>
        <a:p>
          <a:endParaRPr lang="en-GB"/>
        </a:p>
      </dgm:t>
    </dgm:pt>
    <dgm:pt modelId="{29282B40-F1A2-467A-94FB-DDD49069059C}" type="sibTrans" cxnId="{1CFFA18A-9068-4D64-9B19-EE493C0EE89B}">
      <dgm:prSet/>
      <dgm:spPr/>
      <dgm:t>
        <a:bodyPr/>
        <a:lstStyle/>
        <a:p>
          <a:endParaRPr lang="en-GB"/>
        </a:p>
      </dgm:t>
    </dgm:pt>
    <dgm:pt modelId="{414F1030-6680-4CD2-9E76-55B435374AE5}">
      <dgm:prSet phldrT="[Text]"/>
      <dgm:spPr/>
      <dgm:t>
        <a:bodyPr/>
        <a:lstStyle/>
        <a:p>
          <a:pPr>
            <a:lnSpc>
              <a:spcPct val="100000"/>
            </a:lnSpc>
            <a:defRPr b="1"/>
          </a:pPr>
          <a:r>
            <a:rPr lang="en-GB" b="1">
              <a:latin typeface="+mn-lt"/>
            </a:rPr>
            <a:t>Future </a:t>
          </a:r>
        </a:p>
        <a:p>
          <a:pPr>
            <a:lnSpc>
              <a:spcPct val="100000"/>
            </a:lnSpc>
            <a:defRPr b="1"/>
          </a:pPr>
          <a:r>
            <a:rPr lang="en-GB" b="1">
              <a:latin typeface="+mn-lt"/>
            </a:rPr>
            <a:t>Innovation</a:t>
          </a:r>
        </a:p>
      </dgm:t>
    </dgm:pt>
    <dgm:pt modelId="{1C41A2B7-A0B8-49B3-AE45-F1AD96DE62D7}" type="parTrans" cxnId="{E11FE77E-B43F-4D7E-BE18-3B6623F59BC3}">
      <dgm:prSet/>
      <dgm:spPr/>
      <dgm:t>
        <a:bodyPr/>
        <a:lstStyle/>
        <a:p>
          <a:endParaRPr lang="en-GB"/>
        </a:p>
      </dgm:t>
    </dgm:pt>
    <dgm:pt modelId="{2BE10CFF-7E92-458D-8209-3C7ECDD741C3}" type="sibTrans" cxnId="{E11FE77E-B43F-4D7E-BE18-3B6623F59BC3}">
      <dgm:prSet/>
      <dgm:spPr/>
      <dgm:t>
        <a:bodyPr/>
        <a:lstStyle/>
        <a:p>
          <a:endParaRPr lang="en-GB"/>
        </a:p>
      </dgm:t>
    </dgm:pt>
    <dgm:pt modelId="{D1BF38AE-631D-4476-BF26-F3F3F38ADE7C}">
      <dgm:prSet phldrT="[Text]"/>
      <dgm:spPr/>
      <dgm:t>
        <a:bodyPr/>
        <a:lstStyle/>
        <a:p>
          <a:pPr>
            <a:lnSpc>
              <a:spcPct val="100000"/>
            </a:lnSpc>
          </a:pPr>
          <a:r>
            <a:rPr lang="en-GB"/>
            <a:t>Emerging Technologies</a:t>
          </a:r>
        </a:p>
      </dgm:t>
    </dgm:pt>
    <dgm:pt modelId="{1923C494-9710-41F3-A0CC-205F0CCC501E}" type="parTrans" cxnId="{F1A7A8B5-9D5A-4D37-97BF-2572F0381F79}">
      <dgm:prSet/>
      <dgm:spPr/>
      <dgm:t>
        <a:bodyPr/>
        <a:lstStyle/>
        <a:p>
          <a:endParaRPr lang="en-GB"/>
        </a:p>
      </dgm:t>
    </dgm:pt>
    <dgm:pt modelId="{DDCDF4E7-CDA7-4ED2-AF0C-F1296A70D023}" type="sibTrans" cxnId="{F1A7A8B5-9D5A-4D37-97BF-2572F0381F79}">
      <dgm:prSet/>
      <dgm:spPr/>
      <dgm:t>
        <a:bodyPr/>
        <a:lstStyle/>
        <a:p>
          <a:endParaRPr lang="en-GB"/>
        </a:p>
      </dgm:t>
    </dgm:pt>
    <dgm:pt modelId="{23CD94D0-D346-4F1C-BAF0-F5615FF1C5EE}">
      <dgm:prSet phldrT="[Text]"/>
      <dgm:spPr/>
      <dgm:t>
        <a:bodyPr/>
        <a:lstStyle/>
        <a:p>
          <a:pPr>
            <a:lnSpc>
              <a:spcPct val="100000"/>
            </a:lnSpc>
          </a:pPr>
          <a:r>
            <a:rPr lang="en-GB"/>
            <a:t>User Generated Content</a:t>
          </a:r>
        </a:p>
      </dgm:t>
    </dgm:pt>
    <dgm:pt modelId="{A353EC4F-E5F3-4E0F-9D99-DFD5C96B1DD7}" type="parTrans" cxnId="{DC04FC70-879D-48BF-A03B-F255B56E63F5}">
      <dgm:prSet/>
      <dgm:spPr/>
      <dgm:t>
        <a:bodyPr/>
        <a:lstStyle/>
        <a:p>
          <a:endParaRPr lang="en-GB"/>
        </a:p>
      </dgm:t>
    </dgm:pt>
    <dgm:pt modelId="{71FA94A4-B60C-422F-B050-C39B962709CF}" type="sibTrans" cxnId="{DC04FC70-879D-48BF-A03B-F255B56E63F5}">
      <dgm:prSet/>
      <dgm:spPr/>
      <dgm:t>
        <a:bodyPr/>
        <a:lstStyle/>
        <a:p>
          <a:endParaRPr lang="en-GB"/>
        </a:p>
      </dgm:t>
    </dgm:pt>
    <dgm:pt modelId="{250A3BCF-93C4-46E0-B69C-C3423DA5B7D0}" type="pres">
      <dgm:prSet presAssocID="{957938EB-3616-4500-94D6-F58FD12280B9}" presName="root" presStyleCnt="0">
        <dgm:presLayoutVars>
          <dgm:dir/>
          <dgm:resizeHandles val="exact"/>
        </dgm:presLayoutVars>
      </dgm:prSet>
      <dgm:spPr/>
    </dgm:pt>
    <dgm:pt modelId="{AD675D23-922C-42DC-B88E-055DB5D4A117}" type="pres">
      <dgm:prSet presAssocID="{40AD4F49-FF0F-4ED1-8565-679CFBCEAC0A}" presName="compNode" presStyleCnt="0"/>
      <dgm:spPr/>
    </dgm:pt>
    <dgm:pt modelId="{79C1949B-FAE3-4EC0-9ED7-D17906491DA4}" type="pres">
      <dgm:prSet presAssocID="{40AD4F49-FF0F-4ED1-8565-679CFBCEAC0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ustomer Review"/>
        </a:ext>
      </dgm:extLst>
    </dgm:pt>
    <dgm:pt modelId="{9DCFB732-B018-49A8-A4C9-72728E42557F}" type="pres">
      <dgm:prSet presAssocID="{40AD4F49-FF0F-4ED1-8565-679CFBCEAC0A}" presName="iconSpace" presStyleCnt="0"/>
      <dgm:spPr/>
    </dgm:pt>
    <dgm:pt modelId="{29CA59B3-EDE9-47AB-BA8A-B81B59F41A7A}" type="pres">
      <dgm:prSet presAssocID="{40AD4F49-FF0F-4ED1-8565-679CFBCEAC0A}" presName="parTx" presStyleLbl="revTx" presStyleIdx="0" presStyleCnt="6">
        <dgm:presLayoutVars>
          <dgm:chMax val="0"/>
          <dgm:chPref val="0"/>
        </dgm:presLayoutVars>
      </dgm:prSet>
      <dgm:spPr/>
    </dgm:pt>
    <dgm:pt modelId="{E610E838-D4E6-45B9-967E-AAF8B0E5E6DD}" type="pres">
      <dgm:prSet presAssocID="{40AD4F49-FF0F-4ED1-8565-679CFBCEAC0A}" presName="txSpace" presStyleCnt="0"/>
      <dgm:spPr/>
    </dgm:pt>
    <dgm:pt modelId="{638E67A3-382F-435A-A214-A43139E4037F}" type="pres">
      <dgm:prSet presAssocID="{40AD4F49-FF0F-4ED1-8565-679CFBCEAC0A}" presName="desTx" presStyleLbl="revTx" presStyleIdx="1" presStyleCnt="6">
        <dgm:presLayoutVars/>
      </dgm:prSet>
      <dgm:spPr/>
    </dgm:pt>
    <dgm:pt modelId="{382C858E-8726-466C-B7D7-C1CD22700A12}" type="pres">
      <dgm:prSet presAssocID="{9E46BCFA-C4C2-49F1-AFBA-915278FA8514}" presName="sibTrans" presStyleCnt="0"/>
      <dgm:spPr/>
    </dgm:pt>
    <dgm:pt modelId="{5EAD75C5-11E9-49C9-98AF-389C0621D27A}" type="pres">
      <dgm:prSet presAssocID="{081F753C-42AE-479D-A6E2-9E2F40B5B83F}" presName="compNode" presStyleCnt="0"/>
      <dgm:spPr/>
    </dgm:pt>
    <dgm:pt modelId="{0AAA9990-8F08-4DC3-B50B-6D8036BAA412}" type="pres">
      <dgm:prSet presAssocID="{081F753C-42AE-479D-A6E2-9E2F40B5B83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ck"/>
        </a:ext>
      </dgm:extLst>
    </dgm:pt>
    <dgm:pt modelId="{B6D2A782-1600-4510-9FFB-99F4C2AEB44C}" type="pres">
      <dgm:prSet presAssocID="{081F753C-42AE-479D-A6E2-9E2F40B5B83F}" presName="iconSpace" presStyleCnt="0"/>
      <dgm:spPr/>
    </dgm:pt>
    <dgm:pt modelId="{3AE10C84-0600-4A48-AC1E-B2032BE816CE}" type="pres">
      <dgm:prSet presAssocID="{081F753C-42AE-479D-A6E2-9E2F40B5B83F}" presName="parTx" presStyleLbl="revTx" presStyleIdx="2" presStyleCnt="6">
        <dgm:presLayoutVars>
          <dgm:chMax val="0"/>
          <dgm:chPref val="0"/>
        </dgm:presLayoutVars>
      </dgm:prSet>
      <dgm:spPr/>
    </dgm:pt>
    <dgm:pt modelId="{DF759C2C-7E12-4046-BD30-99B1FB060413}" type="pres">
      <dgm:prSet presAssocID="{081F753C-42AE-479D-A6E2-9E2F40B5B83F}" presName="txSpace" presStyleCnt="0"/>
      <dgm:spPr/>
    </dgm:pt>
    <dgm:pt modelId="{972B1D3F-6200-49F2-A51A-243731CE52F0}" type="pres">
      <dgm:prSet presAssocID="{081F753C-42AE-479D-A6E2-9E2F40B5B83F}" presName="desTx" presStyleLbl="revTx" presStyleIdx="3" presStyleCnt="6">
        <dgm:presLayoutVars/>
      </dgm:prSet>
      <dgm:spPr/>
    </dgm:pt>
    <dgm:pt modelId="{C477AD77-6213-4932-8FE8-4E1834623722}" type="pres">
      <dgm:prSet presAssocID="{BA409A2A-38DD-4BC5-BA95-44093EAED393}" presName="sibTrans" presStyleCnt="0"/>
      <dgm:spPr/>
    </dgm:pt>
    <dgm:pt modelId="{06F131FA-C99A-495C-B98A-AA652E9B1A77}" type="pres">
      <dgm:prSet presAssocID="{414F1030-6680-4CD2-9E76-55B435374AE5}" presName="compNode" presStyleCnt="0"/>
      <dgm:spPr/>
    </dgm:pt>
    <dgm:pt modelId="{3331EA8F-4A02-49FC-AEF6-8C46B1CAD957}" type="pres">
      <dgm:prSet presAssocID="{414F1030-6680-4CD2-9E76-55B435374A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8082231D-B403-4872-B322-5D0EFA33421E}" type="pres">
      <dgm:prSet presAssocID="{414F1030-6680-4CD2-9E76-55B435374AE5}" presName="iconSpace" presStyleCnt="0"/>
      <dgm:spPr/>
    </dgm:pt>
    <dgm:pt modelId="{5B23E683-1BDF-4831-BBC7-4CB7B203B51F}" type="pres">
      <dgm:prSet presAssocID="{414F1030-6680-4CD2-9E76-55B435374AE5}" presName="parTx" presStyleLbl="revTx" presStyleIdx="4" presStyleCnt="6">
        <dgm:presLayoutVars>
          <dgm:chMax val="0"/>
          <dgm:chPref val="0"/>
        </dgm:presLayoutVars>
      </dgm:prSet>
      <dgm:spPr/>
    </dgm:pt>
    <dgm:pt modelId="{F1FD1EB6-D36D-4339-87AD-4BA2535A9B0C}" type="pres">
      <dgm:prSet presAssocID="{414F1030-6680-4CD2-9E76-55B435374AE5}" presName="txSpace" presStyleCnt="0"/>
      <dgm:spPr/>
    </dgm:pt>
    <dgm:pt modelId="{6E3472C3-7FCF-494A-A3A1-E1600DA8D5E5}" type="pres">
      <dgm:prSet presAssocID="{414F1030-6680-4CD2-9E76-55B435374AE5}" presName="desTx" presStyleLbl="revTx" presStyleIdx="5" presStyleCnt="6">
        <dgm:presLayoutVars/>
      </dgm:prSet>
      <dgm:spPr/>
    </dgm:pt>
  </dgm:ptLst>
  <dgm:cxnLst>
    <dgm:cxn modelId="{ACFA1A01-DE0F-4135-885E-05047C309EA7}" srcId="{081F753C-42AE-479D-A6E2-9E2F40B5B83F}" destId="{4C551582-967A-4C82-A557-67BACD01A7C8}" srcOrd="2" destOrd="0" parTransId="{7FD5174C-E4A0-4B77-B65D-3AC751296264}" sibTransId="{FC5608E7-1462-4109-8A44-B0D555FDE05F}"/>
    <dgm:cxn modelId="{52F3FF2A-0C79-4455-8C01-FA4B5AA17744}" srcId="{40AD4F49-FF0F-4ED1-8565-679CFBCEAC0A}" destId="{4AFF92D5-8A5A-4800-9054-FEAACD67BC25}" srcOrd="0" destOrd="0" parTransId="{79218ED0-31C1-4A57-8843-FED85384014F}" sibTransId="{6F54C40E-8C23-4123-AA03-CFC2F8CE3544}"/>
    <dgm:cxn modelId="{CE9FB02E-901B-43F1-96D7-3A8E2AB1E07B}" type="presOf" srcId="{34706BEB-5677-4230-9D1A-DD4C9AEAA20A}" destId="{638E67A3-382F-435A-A214-A43139E4037F}" srcOrd="0" destOrd="1" presId="urn:microsoft.com/office/officeart/2018/5/layout/CenteredIconLabelDescriptionList"/>
    <dgm:cxn modelId="{30ED4F5B-57A6-458A-ADC5-45616AD41736}" type="presOf" srcId="{D1BF38AE-631D-4476-BF26-F3F3F38ADE7C}" destId="{6E3472C3-7FCF-494A-A3A1-E1600DA8D5E5}" srcOrd="0" destOrd="0" presId="urn:microsoft.com/office/officeart/2018/5/layout/CenteredIconLabelDescriptionList"/>
    <dgm:cxn modelId="{4157CF63-E1F8-4A69-A139-1897782AEA64}" type="presOf" srcId="{4AFF92D5-8A5A-4800-9054-FEAACD67BC25}" destId="{638E67A3-382F-435A-A214-A43139E4037F}" srcOrd="0" destOrd="0" presId="urn:microsoft.com/office/officeart/2018/5/layout/CenteredIconLabelDescriptionList"/>
    <dgm:cxn modelId="{6E9A236D-9211-45E2-80FA-601AEB334B14}" type="presOf" srcId="{081F753C-42AE-479D-A6E2-9E2F40B5B83F}" destId="{3AE10C84-0600-4A48-AC1E-B2032BE816CE}" srcOrd="0" destOrd="0" presId="urn:microsoft.com/office/officeart/2018/5/layout/CenteredIconLabelDescriptionList"/>
    <dgm:cxn modelId="{D6B4BA6E-D3F0-47A1-A91D-0818CC71ADCF}" type="presOf" srcId="{957938EB-3616-4500-94D6-F58FD12280B9}" destId="{250A3BCF-93C4-46E0-B69C-C3423DA5B7D0}" srcOrd="0" destOrd="0" presId="urn:microsoft.com/office/officeart/2018/5/layout/CenteredIconLabelDescriptionList"/>
    <dgm:cxn modelId="{4F012470-4DED-4460-AA95-76D66A2D185B}" type="presOf" srcId="{414F1030-6680-4CD2-9E76-55B435374AE5}" destId="{5B23E683-1BDF-4831-BBC7-4CB7B203B51F}" srcOrd="0" destOrd="0" presId="urn:microsoft.com/office/officeart/2018/5/layout/CenteredIconLabelDescriptionList"/>
    <dgm:cxn modelId="{DC04FC70-879D-48BF-A03B-F255B56E63F5}" srcId="{414F1030-6680-4CD2-9E76-55B435374AE5}" destId="{23CD94D0-D346-4F1C-BAF0-F5615FF1C5EE}" srcOrd="1" destOrd="0" parTransId="{A353EC4F-E5F3-4E0F-9D99-DFD5C96B1DD7}" sibTransId="{71FA94A4-B60C-422F-B050-C39B962709CF}"/>
    <dgm:cxn modelId="{56F9A954-6EAA-4D09-8BD3-006C1158396E}" type="presOf" srcId="{23CD94D0-D346-4F1C-BAF0-F5615FF1C5EE}" destId="{6E3472C3-7FCF-494A-A3A1-E1600DA8D5E5}" srcOrd="0" destOrd="1" presId="urn:microsoft.com/office/officeart/2018/5/layout/CenteredIconLabelDescriptionList"/>
    <dgm:cxn modelId="{E11FE77E-B43F-4D7E-BE18-3B6623F59BC3}" srcId="{957938EB-3616-4500-94D6-F58FD12280B9}" destId="{414F1030-6680-4CD2-9E76-55B435374AE5}" srcOrd="2" destOrd="0" parTransId="{1C41A2B7-A0B8-49B3-AE45-F1AD96DE62D7}" sibTransId="{2BE10CFF-7E92-458D-8209-3C7ECDD741C3}"/>
    <dgm:cxn modelId="{033DD885-6C35-4E5A-A2A3-E95202C8206B}" type="presOf" srcId="{40AD4F49-FF0F-4ED1-8565-679CFBCEAC0A}" destId="{29CA59B3-EDE9-47AB-BA8A-B81B59F41A7A}" srcOrd="0" destOrd="0" presId="urn:microsoft.com/office/officeart/2018/5/layout/CenteredIconLabelDescriptionList"/>
    <dgm:cxn modelId="{34D5578A-4CDC-4DA3-B8B7-B4C3D1E3D384}" type="presOf" srcId="{E89B47B8-E863-4D67-9EF5-093E9806065B}" destId="{972B1D3F-6200-49F2-A51A-243731CE52F0}" srcOrd="0" destOrd="0" presId="urn:microsoft.com/office/officeart/2018/5/layout/CenteredIconLabelDescriptionList"/>
    <dgm:cxn modelId="{1CFFA18A-9068-4D64-9B19-EE493C0EE89B}" srcId="{081F753C-42AE-479D-A6E2-9E2F40B5B83F}" destId="{37408E83-4515-4AD2-A0F3-555C7C50CDE1}" srcOrd="4" destOrd="0" parTransId="{25D4785F-05E7-45C0-9A71-ABBE375F0418}" sibTransId="{29282B40-F1A2-467A-94FB-DDD49069059C}"/>
    <dgm:cxn modelId="{59298A8D-FCFB-4A00-92D3-E4DCCFD4C927}" type="presOf" srcId="{700EAF99-A41B-4BA7-93A6-358F05FFBBC7}" destId="{972B1D3F-6200-49F2-A51A-243731CE52F0}" srcOrd="0" destOrd="1" presId="urn:microsoft.com/office/officeart/2018/5/layout/CenteredIconLabelDescriptionList"/>
    <dgm:cxn modelId="{DF54E093-FF9C-4526-9551-6A7CD37AEB8C}" srcId="{081F753C-42AE-479D-A6E2-9E2F40B5B83F}" destId="{5FD73CCA-5AA5-43C2-8E23-6DFAFC7439D1}" srcOrd="3" destOrd="0" parTransId="{36ED6526-4698-4377-80C0-6681A1E9ECAD}" sibTransId="{583A1A70-4E44-4FC5-9C68-0AC466C1E1F1}"/>
    <dgm:cxn modelId="{9EF01A96-106D-4A85-87D9-B1A0B28C474E}" srcId="{40AD4F49-FF0F-4ED1-8565-679CFBCEAC0A}" destId="{34706BEB-5677-4230-9D1A-DD4C9AEAA20A}" srcOrd="1" destOrd="0" parTransId="{A8F77E19-8A4D-4213-965C-45C735763A0C}" sibTransId="{3CD82F41-3380-4274-9974-E7D5CDB22EE3}"/>
    <dgm:cxn modelId="{BBB1CBA6-9BA4-48D9-B8D5-C810D04F9FA0}" srcId="{081F753C-42AE-479D-A6E2-9E2F40B5B83F}" destId="{E89B47B8-E863-4D67-9EF5-093E9806065B}" srcOrd="0" destOrd="0" parTransId="{BAA49156-253F-4CB9-8624-7661B77DBD49}" sibTransId="{3B446884-BF0A-407B-A1EA-E11C08627D93}"/>
    <dgm:cxn modelId="{490D0FB1-1E95-4971-9F37-255B95F242C7}" srcId="{957938EB-3616-4500-94D6-F58FD12280B9}" destId="{40AD4F49-FF0F-4ED1-8565-679CFBCEAC0A}" srcOrd="0" destOrd="0" parTransId="{9C1CF385-FDBC-4E1C-AD49-541A82071811}" sibTransId="{9E46BCFA-C4C2-49F1-AFBA-915278FA8514}"/>
    <dgm:cxn modelId="{F1A7A8B5-9D5A-4D37-97BF-2572F0381F79}" srcId="{414F1030-6680-4CD2-9E76-55B435374AE5}" destId="{D1BF38AE-631D-4476-BF26-F3F3F38ADE7C}" srcOrd="0" destOrd="0" parTransId="{1923C494-9710-41F3-A0CC-205F0CCC501E}" sibTransId="{DDCDF4E7-CDA7-4ED2-AF0C-F1296A70D023}"/>
    <dgm:cxn modelId="{432987BC-6470-4EBA-9670-E902E65763A6}" srcId="{957938EB-3616-4500-94D6-F58FD12280B9}" destId="{081F753C-42AE-479D-A6E2-9E2F40B5B83F}" srcOrd="1" destOrd="0" parTransId="{6501D8C7-3A55-406D-A9FE-827E321305A3}" sibTransId="{BA409A2A-38DD-4BC5-BA95-44093EAED393}"/>
    <dgm:cxn modelId="{E6493CC5-D616-4689-A6D2-96660453C5E7}" type="presOf" srcId="{4C551582-967A-4C82-A557-67BACD01A7C8}" destId="{972B1D3F-6200-49F2-A51A-243731CE52F0}" srcOrd="0" destOrd="2" presId="urn:microsoft.com/office/officeart/2018/5/layout/CenteredIconLabelDescriptionList"/>
    <dgm:cxn modelId="{6EB50ACE-F82A-4255-B65A-11FF6CF84581}" srcId="{081F753C-42AE-479D-A6E2-9E2F40B5B83F}" destId="{700EAF99-A41B-4BA7-93A6-358F05FFBBC7}" srcOrd="1" destOrd="0" parTransId="{158BC797-70C1-433E-AD91-B01C56ECBC84}" sibTransId="{AA1149A0-04F0-40F8-92F9-A047DA6EF28A}"/>
    <dgm:cxn modelId="{A23603DA-EFA3-49A9-88BD-CE71D2193CCB}" type="presOf" srcId="{5FD73CCA-5AA5-43C2-8E23-6DFAFC7439D1}" destId="{972B1D3F-6200-49F2-A51A-243731CE52F0}" srcOrd="0" destOrd="3" presId="urn:microsoft.com/office/officeart/2018/5/layout/CenteredIconLabelDescriptionList"/>
    <dgm:cxn modelId="{AE44C2F2-3093-4BC1-BCEF-AE02773160D6}" type="presOf" srcId="{37408E83-4515-4AD2-A0F3-555C7C50CDE1}" destId="{972B1D3F-6200-49F2-A51A-243731CE52F0}" srcOrd="0" destOrd="4" presId="urn:microsoft.com/office/officeart/2018/5/layout/CenteredIconLabelDescriptionList"/>
    <dgm:cxn modelId="{134D01DE-FE6B-4889-A735-69C6B890B020}" type="presParOf" srcId="{250A3BCF-93C4-46E0-B69C-C3423DA5B7D0}" destId="{AD675D23-922C-42DC-B88E-055DB5D4A117}" srcOrd="0" destOrd="0" presId="urn:microsoft.com/office/officeart/2018/5/layout/CenteredIconLabelDescriptionList"/>
    <dgm:cxn modelId="{2AE567C4-C094-4F55-9D4C-BFA61DB7D34B}" type="presParOf" srcId="{AD675D23-922C-42DC-B88E-055DB5D4A117}" destId="{79C1949B-FAE3-4EC0-9ED7-D17906491DA4}" srcOrd="0" destOrd="0" presId="urn:microsoft.com/office/officeart/2018/5/layout/CenteredIconLabelDescriptionList"/>
    <dgm:cxn modelId="{85BE24E6-02AC-4040-9398-7D4318555449}" type="presParOf" srcId="{AD675D23-922C-42DC-B88E-055DB5D4A117}" destId="{9DCFB732-B018-49A8-A4C9-72728E42557F}" srcOrd="1" destOrd="0" presId="urn:microsoft.com/office/officeart/2018/5/layout/CenteredIconLabelDescriptionList"/>
    <dgm:cxn modelId="{C9D3FFFA-45E2-4171-853D-6F6A236AAB28}" type="presParOf" srcId="{AD675D23-922C-42DC-B88E-055DB5D4A117}" destId="{29CA59B3-EDE9-47AB-BA8A-B81B59F41A7A}" srcOrd="2" destOrd="0" presId="urn:microsoft.com/office/officeart/2018/5/layout/CenteredIconLabelDescriptionList"/>
    <dgm:cxn modelId="{DC920727-F71A-4D08-8479-EADE3E556AA6}" type="presParOf" srcId="{AD675D23-922C-42DC-B88E-055DB5D4A117}" destId="{E610E838-D4E6-45B9-967E-AAF8B0E5E6DD}" srcOrd="3" destOrd="0" presId="urn:microsoft.com/office/officeart/2018/5/layout/CenteredIconLabelDescriptionList"/>
    <dgm:cxn modelId="{988DE196-5CA0-4B97-98DB-EE723606AFF8}" type="presParOf" srcId="{AD675D23-922C-42DC-B88E-055DB5D4A117}" destId="{638E67A3-382F-435A-A214-A43139E4037F}" srcOrd="4" destOrd="0" presId="urn:microsoft.com/office/officeart/2018/5/layout/CenteredIconLabelDescriptionList"/>
    <dgm:cxn modelId="{E024FF62-9A62-4EAB-B67E-172CA1642210}" type="presParOf" srcId="{250A3BCF-93C4-46E0-B69C-C3423DA5B7D0}" destId="{382C858E-8726-466C-B7D7-C1CD22700A12}" srcOrd="1" destOrd="0" presId="urn:microsoft.com/office/officeart/2018/5/layout/CenteredIconLabelDescriptionList"/>
    <dgm:cxn modelId="{28B79B47-28F0-45DA-A2D4-F8284A5F6517}" type="presParOf" srcId="{250A3BCF-93C4-46E0-B69C-C3423DA5B7D0}" destId="{5EAD75C5-11E9-49C9-98AF-389C0621D27A}" srcOrd="2" destOrd="0" presId="urn:microsoft.com/office/officeart/2018/5/layout/CenteredIconLabelDescriptionList"/>
    <dgm:cxn modelId="{5DFF22D4-CBC7-4F1D-B84B-430AEDB5C335}" type="presParOf" srcId="{5EAD75C5-11E9-49C9-98AF-389C0621D27A}" destId="{0AAA9990-8F08-4DC3-B50B-6D8036BAA412}" srcOrd="0" destOrd="0" presId="urn:microsoft.com/office/officeart/2018/5/layout/CenteredIconLabelDescriptionList"/>
    <dgm:cxn modelId="{303CA4A3-D0E9-498E-85EC-0C968675FD3E}" type="presParOf" srcId="{5EAD75C5-11E9-49C9-98AF-389C0621D27A}" destId="{B6D2A782-1600-4510-9FFB-99F4C2AEB44C}" srcOrd="1" destOrd="0" presId="urn:microsoft.com/office/officeart/2018/5/layout/CenteredIconLabelDescriptionList"/>
    <dgm:cxn modelId="{54BAAA95-FC9A-4AB0-84FB-5B279A490A86}" type="presParOf" srcId="{5EAD75C5-11E9-49C9-98AF-389C0621D27A}" destId="{3AE10C84-0600-4A48-AC1E-B2032BE816CE}" srcOrd="2" destOrd="0" presId="urn:microsoft.com/office/officeart/2018/5/layout/CenteredIconLabelDescriptionList"/>
    <dgm:cxn modelId="{4AE156DA-11D6-432E-A54F-5079AC7A01A1}" type="presParOf" srcId="{5EAD75C5-11E9-49C9-98AF-389C0621D27A}" destId="{DF759C2C-7E12-4046-BD30-99B1FB060413}" srcOrd="3" destOrd="0" presId="urn:microsoft.com/office/officeart/2018/5/layout/CenteredIconLabelDescriptionList"/>
    <dgm:cxn modelId="{AEAC5165-54B7-4A83-9322-BBE1B83BED5A}" type="presParOf" srcId="{5EAD75C5-11E9-49C9-98AF-389C0621D27A}" destId="{972B1D3F-6200-49F2-A51A-243731CE52F0}" srcOrd="4" destOrd="0" presId="urn:microsoft.com/office/officeart/2018/5/layout/CenteredIconLabelDescriptionList"/>
    <dgm:cxn modelId="{546A5EC4-4DE4-4A74-8A39-D24F6627DBE8}" type="presParOf" srcId="{250A3BCF-93C4-46E0-B69C-C3423DA5B7D0}" destId="{C477AD77-6213-4932-8FE8-4E1834623722}" srcOrd="3" destOrd="0" presId="urn:microsoft.com/office/officeart/2018/5/layout/CenteredIconLabelDescriptionList"/>
    <dgm:cxn modelId="{DD2D328D-96D1-4275-9976-71D40735B5C4}" type="presParOf" srcId="{250A3BCF-93C4-46E0-B69C-C3423DA5B7D0}" destId="{06F131FA-C99A-495C-B98A-AA652E9B1A77}" srcOrd="4" destOrd="0" presId="urn:microsoft.com/office/officeart/2018/5/layout/CenteredIconLabelDescriptionList"/>
    <dgm:cxn modelId="{5B72B100-B786-4C89-B198-46BACD51CF7B}" type="presParOf" srcId="{06F131FA-C99A-495C-B98A-AA652E9B1A77}" destId="{3331EA8F-4A02-49FC-AEF6-8C46B1CAD957}" srcOrd="0" destOrd="0" presId="urn:microsoft.com/office/officeart/2018/5/layout/CenteredIconLabelDescriptionList"/>
    <dgm:cxn modelId="{E35F5507-9AAB-4D16-8ACF-CBE903621DC6}" type="presParOf" srcId="{06F131FA-C99A-495C-B98A-AA652E9B1A77}" destId="{8082231D-B403-4872-B322-5D0EFA33421E}" srcOrd="1" destOrd="0" presId="urn:microsoft.com/office/officeart/2018/5/layout/CenteredIconLabelDescriptionList"/>
    <dgm:cxn modelId="{4FDD4210-CAE8-4ED3-A1B1-408F2A9292A7}" type="presParOf" srcId="{06F131FA-C99A-495C-B98A-AA652E9B1A77}" destId="{5B23E683-1BDF-4831-BBC7-4CB7B203B51F}" srcOrd="2" destOrd="0" presId="urn:microsoft.com/office/officeart/2018/5/layout/CenteredIconLabelDescriptionList"/>
    <dgm:cxn modelId="{913D7DFC-8B8B-4FAF-9BEA-B66A93FBCF8E}" type="presParOf" srcId="{06F131FA-C99A-495C-B98A-AA652E9B1A77}" destId="{F1FD1EB6-D36D-4339-87AD-4BA2535A9B0C}" srcOrd="3" destOrd="0" presId="urn:microsoft.com/office/officeart/2018/5/layout/CenteredIconLabelDescriptionList"/>
    <dgm:cxn modelId="{BC537E46-C475-4E86-9DBB-3BE0CAC69298}" type="presParOf" srcId="{06F131FA-C99A-495C-B98A-AA652E9B1A77}" destId="{6E3472C3-7FCF-494A-A3A1-E1600DA8D5E5}"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C44257-0F56-4A35-A05E-D316AEF679B4}">
      <dsp:nvSpPr>
        <dsp:cNvPr id="0" name=""/>
        <dsp:cNvSpPr/>
      </dsp:nvSpPr>
      <dsp:spPr>
        <a:xfrm>
          <a:off x="211255" y="304407"/>
          <a:ext cx="437653" cy="4376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4EA0A6-84A0-4F32-803C-160B68696F91}">
      <dsp:nvSpPr>
        <dsp:cNvPr id="0" name=""/>
        <dsp:cNvSpPr/>
      </dsp:nvSpPr>
      <dsp:spPr>
        <a:xfrm>
          <a:off x="270678" y="391053"/>
          <a:ext cx="253838" cy="2538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34F367-A0A2-4449-9D58-D69029FBAFCC}">
      <dsp:nvSpPr>
        <dsp:cNvPr id="0" name=""/>
        <dsp:cNvSpPr/>
      </dsp:nvSpPr>
      <dsp:spPr>
        <a:xfrm>
          <a:off x="1629046" y="240641"/>
          <a:ext cx="1629367" cy="816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A fashion e-commerce site called </a:t>
          </a:r>
          <a:r>
            <a:rPr lang="en-US" sz="1100" kern="1200" dirty="0" err="1"/>
            <a:t>ShopeEase</a:t>
          </a:r>
          <a:r>
            <a:rPr lang="en-US" sz="1100" kern="1200" dirty="0"/>
            <a:t> has a huge selection of clothes and accessories for Men's, Women's, and Children's wear.</a:t>
          </a:r>
        </a:p>
      </dsp:txBody>
      <dsp:txXfrm>
        <a:off x="1629046" y="240641"/>
        <a:ext cx="1629367" cy="816853"/>
      </dsp:txXfrm>
    </dsp:sp>
    <dsp:sp modelId="{4AA091EC-FD12-4AD9-80AE-E4C11FA6805E}">
      <dsp:nvSpPr>
        <dsp:cNvPr id="0" name=""/>
        <dsp:cNvSpPr/>
      </dsp:nvSpPr>
      <dsp:spPr>
        <a:xfrm>
          <a:off x="192700" y="1833632"/>
          <a:ext cx="415359" cy="4376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E5488D-2A95-4D54-83FF-4E6DBA29DCA2}">
      <dsp:nvSpPr>
        <dsp:cNvPr id="0" name=""/>
        <dsp:cNvSpPr/>
      </dsp:nvSpPr>
      <dsp:spPr>
        <a:xfrm>
          <a:off x="273461" y="1925542"/>
          <a:ext cx="253838" cy="2538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5B1DA6-4AB6-4F0D-B208-26413BA122AC}">
      <dsp:nvSpPr>
        <dsp:cNvPr id="0" name=""/>
        <dsp:cNvSpPr/>
      </dsp:nvSpPr>
      <dsp:spPr>
        <a:xfrm>
          <a:off x="1644209" y="1549110"/>
          <a:ext cx="1620351" cy="1212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err="1"/>
            <a:t>ShopeEase</a:t>
          </a:r>
          <a:r>
            <a:rPr lang="en-US" sz="1100" kern="1200" dirty="0"/>
            <a:t> seeks to improve all aspects of the user experience by offering a visually appealing and intuitive interface that makes it simple for customers to browse and find the products they want. </a:t>
          </a:r>
        </a:p>
      </dsp:txBody>
      <dsp:txXfrm>
        <a:off x="1644209" y="1549110"/>
        <a:ext cx="1620351" cy="1212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A2223-EFAE-4EE7-8A2B-A12779BBA601}">
      <dsp:nvSpPr>
        <dsp:cNvPr id="0" name=""/>
        <dsp:cNvSpPr/>
      </dsp:nvSpPr>
      <dsp:spPr>
        <a:xfrm>
          <a:off x="8193833" y="1890448"/>
          <a:ext cx="143387" cy="1118420"/>
        </a:xfrm>
        <a:custGeom>
          <a:avLst/>
          <a:gdLst/>
          <a:ahLst/>
          <a:cxnLst/>
          <a:rect l="0" t="0" r="0" b="0"/>
          <a:pathLst>
            <a:path>
              <a:moveTo>
                <a:pt x="0" y="0"/>
              </a:moveTo>
              <a:lnTo>
                <a:pt x="0" y="1118420"/>
              </a:lnTo>
              <a:lnTo>
                <a:pt x="143387" y="11184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5F1496-B5C4-4971-8E52-0D6DDAB785A6}">
      <dsp:nvSpPr>
        <dsp:cNvPr id="0" name=""/>
        <dsp:cNvSpPr/>
      </dsp:nvSpPr>
      <dsp:spPr>
        <a:xfrm>
          <a:off x="8193833" y="1890448"/>
          <a:ext cx="143387" cy="439720"/>
        </a:xfrm>
        <a:custGeom>
          <a:avLst/>
          <a:gdLst/>
          <a:ahLst/>
          <a:cxnLst/>
          <a:rect l="0" t="0" r="0" b="0"/>
          <a:pathLst>
            <a:path>
              <a:moveTo>
                <a:pt x="0" y="0"/>
              </a:moveTo>
              <a:lnTo>
                <a:pt x="0" y="439720"/>
              </a:lnTo>
              <a:lnTo>
                <a:pt x="143387" y="4397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D1BBCF-1AAC-4C15-A16F-532EB870E805}">
      <dsp:nvSpPr>
        <dsp:cNvPr id="0" name=""/>
        <dsp:cNvSpPr/>
      </dsp:nvSpPr>
      <dsp:spPr>
        <a:xfrm>
          <a:off x="4570477" y="602067"/>
          <a:ext cx="4005722" cy="810424"/>
        </a:xfrm>
        <a:custGeom>
          <a:avLst/>
          <a:gdLst/>
          <a:ahLst/>
          <a:cxnLst/>
          <a:rect l="0" t="0" r="0" b="0"/>
          <a:pathLst>
            <a:path>
              <a:moveTo>
                <a:pt x="0" y="0"/>
              </a:moveTo>
              <a:lnTo>
                <a:pt x="0" y="710053"/>
              </a:lnTo>
              <a:lnTo>
                <a:pt x="4005722" y="710053"/>
              </a:lnTo>
              <a:lnTo>
                <a:pt x="4005722" y="81042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252316-5E8F-440D-A3A4-04C07853BDFC}">
      <dsp:nvSpPr>
        <dsp:cNvPr id="0" name=""/>
        <dsp:cNvSpPr/>
      </dsp:nvSpPr>
      <dsp:spPr>
        <a:xfrm>
          <a:off x="7037177" y="1890448"/>
          <a:ext cx="143387" cy="1118420"/>
        </a:xfrm>
        <a:custGeom>
          <a:avLst/>
          <a:gdLst/>
          <a:ahLst/>
          <a:cxnLst/>
          <a:rect l="0" t="0" r="0" b="0"/>
          <a:pathLst>
            <a:path>
              <a:moveTo>
                <a:pt x="0" y="0"/>
              </a:moveTo>
              <a:lnTo>
                <a:pt x="0" y="1118420"/>
              </a:lnTo>
              <a:lnTo>
                <a:pt x="143387" y="11184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86DD70-21E7-4B16-BBD3-5F7314095E81}">
      <dsp:nvSpPr>
        <dsp:cNvPr id="0" name=""/>
        <dsp:cNvSpPr/>
      </dsp:nvSpPr>
      <dsp:spPr>
        <a:xfrm>
          <a:off x="7037177" y="1890448"/>
          <a:ext cx="143387" cy="439720"/>
        </a:xfrm>
        <a:custGeom>
          <a:avLst/>
          <a:gdLst/>
          <a:ahLst/>
          <a:cxnLst/>
          <a:rect l="0" t="0" r="0" b="0"/>
          <a:pathLst>
            <a:path>
              <a:moveTo>
                <a:pt x="0" y="0"/>
              </a:moveTo>
              <a:lnTo>
                <a:pt x="0" y="439720"/>
              </a:lnTo>
              <a:lnTo>
                <a:pt x="143387" y="4397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9B884F-0492-4080-AA1B-334193EE1472}">
      <dsp:nvSpPr>
        <dsp:cNvPr id="0" name=""/>
        <dsp:cNvSpPr/>
      </dsp:nvSpPr>
      <dsp:spPr>
        <a:xfrm>
          <a:off x="4570477" y="602067"/>
          <a:ext cx="2849065" cy="810424"/>
        </a:xfrm>
        <a:custGeom>
          <a:avLst/>
          <a:gdLst/>
          <a:ahLst/>
          <a:cxnLst/>
          <a:rect l="0" t="0" r="0" b="0"/>
          <a:pathLst>
            <a:path>
              <a:moveTo>
                <a:pt x="0" y="0"/>
              </a:moveTo>
              <a:lnTo>
                <a:pt x="0" y="710053"/>
              </a:lnTo>
              <a:lnTo>
                <a:pt x="2849065" y="710053"/>
              </a:lnTo>
              <a:lnTo>
                <a:pt x="2849065" y="81042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A2E9ED-511C-4B31-A191-BC6914DE3115}">
      <dsp:nvSpPr>
        <dsp:cNvPr id="0" name=""/>
        <dsp:cNvSpPr/>
      </dsp:nvSpPr>
      <dsp:spPr>
        <a:xfrm>
          <a:off x="5880520" y="1890448"/>
          <a:ext cx="143387" cy="1797119"/>
        </a:xfrm>
        <a:custGeom>
          <a:avLst/>
          <a:gdLst/>
          <a:ahLst/>
          <a:cxnLst/>
          <a:rect l="0" t="0" r="0" b="0"/>
          <a:pathLst>
            <a:path>
              <a:moveTo>
                <a:pt x="0" y="0"/>
              </a:moveTo>
              <a:lnTo>
                <a:pt x="0" y="1797119"/>
              </a:lnTo>
              <a:lnTo>
                <a:pt x="143387" y="179711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EBE2A2-5556-4BDD-8F5A-2F4B74EE68B6}">
      <dsp:nvSpPr>
        <dsp:cNvPr id="0" name=""/>
        <dsp:cNvSpPr/>
      </dsp:nvSpPr>
      <dsp:spPr>
        <a:xfrm>
          <a:off x="5880520" y="1890448"/>
          <a:ext cx="143387" cy="1118420"/>
        </a:xfrm>
        <a:custGeom>
          <a:avLst/>
          <a:gdLst/>
          <a:ahLst/>
          <a:cxnLst/>
          <a:rect l="0" t="0" r="0" b="0"/>
          <a:pathLst>
            <a:path>
              <a:moveTo>
                <a:pt x="0" y="0"/>
              </a:moveTo>
              <a:lnTo>
                <a:pt x="0" y="1118420"/>
              </a:lnTo>
              <a:lnTo>
                <a:pt x="143387" y="11184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F49FF2-7F48-45E7-95D8-842FC0BE556A}">
      <dsp:nvSpPr>
        <dsp:cNvPr id="0" name=""/>
        <dsp:cNvSpPr/>
      </dsp:nvSpPr>
      <dsp:spPr>
        <a:xfrm>
          <a:off x="5880520" y="1890448"/>
          <a:ext cx="143387" cy="439720"/>
        </a:xfrm>
        <a:custGeom>
          <a:avLst/>
          <a:gdLst/>
          <a:ahLst/>
          <a:cxnLst/>
          <a:rect l="0" t="0" r="0" b="0"/>
          <a:pathLst>
            <a:path>
              <a:moveTo>
                <a:pt x="0" y="0"/>
              </a:moveTo>
              <a:lnTo>
                <a:pt x="0" y="439720"/>
              </a:lnTo>
              <a:lnTo>
                <a:pt x="143387" y="4397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849A7F-5D6A-4ED4-84A5-85B9D82CC5D8}">
      <dsp:nvSpPr>
        <dsp:cNvPr id="0" name=""/>
        <dsp:cNvSpPr/>
      </dsp:nvSpPr>
      <dsp:spPr>
        <a:xfrm>
          <a:off x="4570477" y="602067"/>
          <a:ext cx="1692408" cy="810424"/>
        </a:xfrm>
        <a:custGeom>
          <a:avLst/>
          <a:gdLst/>
          <a:ahLst/>
          <a:cxnLst/>
          <a:rect l="0" t="0" r="0" b="0"/>
          <a:pathLst>
            <a:path>
              <a:moveTo>
                <a:pt x="0" y="0"/>
              </a:moveTo>
              <a:lnTo>
                <a:pt x="0" y="710053"/>
              </a:lnTo>
              <a:lnTo>
                <a:pt x="1692408" y="710053"/>
              </a:lnTo>
              <a:lnTo>
                <a:pt x="1692408" y="81042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BADD41-94EF-432A-952A-B9996E33DCB1}">
      <dsp:nvSpPr>
        <dsp:cNvPr id="0" name=""/>
        <dsp:cNvSpPr/>
      </dsp:nvSpPr>
      <dsp:spPr>
        <a:xfrm>
          <a:off x="4723863" y="1890448"/>
          <a:ext cx="143387" cy="2475819"/>
        </a:xfrm>
        <a:custGeom>
          <a:avLst/>
          <a:gdLst/>
          <a:ahLst/>
          <a:cxnLst/>
          <a:rect l="0" t="0" r="0" b="0"/>
          <a:pathLst>
            <a:path>
              <a:moveTo>
                <a:pt x="0" y="0"/>
              </a:moveTo>
              <a:lnTo>
                <a:pt x="0" y="2475819"/>
              </a:lnTo>
              <a:lnTo>
                <a:pt x="143387" y="247581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C32B55-4FD6-475C-A8BA-3DC0264026CB}">
      <dsp:nvSpPr>
        <dsp:cNvPr id="0" name=""/>
        <dsp:cNvSpPr/>
      </dsp:nvSpPr>
      <dsp:spPr>
        <a:xfrm>
          <a:off x="4723863" y="1890448"/>
          <a:ext cx="143387" cy="1797119"/>
        </a:xfrm>
        <a:custGeom>
          <a:avLst/>
          <a:gdLst/>
          <a:ahLst/>
          <a:cxnLst/>
          <a:rect l="0" t="0" r="0" b="0"/>
          <a:pathLst>
            <a:path>
              <a:moveTo>
                <a:pt x="0" y="0"/>
              </a:moveTo>
              <a:lnTo>
                <a:pt x="0" y="1797119"/>
              </a:lnTo>
              <a:lnTo>
                <a:pt x="143387" y="179711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195569-187E-42F4-82E1-E0333BC423CF}">
      <dsp:nvSpPr>
        <dsp:cNvPr id="0" name=""/>
        <dsp:cNvSpPr/>
      </dsp:nvSpPr>
      <dsp:spPr>
        <a:xfrm>
          <a:off x="4723863" y="1890448"/>
          <a:ext cx="143387" cy="1118420"/>
        </a:xfrm>
        <a:custGeom>
          <a:avLst/>
          <a:gdLst/>
          <a:ahLst/>
          <a:cxnLst/>
          <a:rect l="0" t="0" r="0" b="0"/>
          <a:pathLst>
            <a:path>
              <a:moveTo>
                <a:pt x="0" y="0"/>
              </a:moveTo>
              <a:lnTo>
                <a:pt x="0" y="1118420"/>
              </a:lnTo>
              <a:lnTo>
                <a:pt x="143387" y="11184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B05650-4E6A-4C04-BAE7-CC05E061CAC5}">
      <dsp:nvSpPr>
        <dsp:cNvPr id="0" name=""/>
        <dsp:cNvSpPr/>
      </dsp:nvSpPr>
      <dsp:spPr>
        <a:xfrm>
          <a:off x="4723863" y="1890448"/>
          <a:ext cx="143387" cy="439720"/>
        </a:xfrm>
        <a:custGeom>
          <a:avLst/>
          <a:gdLst/>
          <a:ahLst/>
          <a:cxnLst/>
          <a:rect l="0" t="0" r="0" b="0"/>
          <a:pathLst>
            <a:path>
              <a:moveTo>
                <a:pt x="0" y="0"/>
              </a:moveTo>
              <a:lnTo>
                <a:pt x="0" y="439720"/>
              </a:lnTo>
              <a:lnTo>
                <a:pt x="143387" y="4397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CDEF9C-2463-4A5A-BE07-D09DF35E0010}">
      <dsp:nvSpPr>
        <dsp:cNvPr id="0" name=""/>
        <dsp:cNvSpPr/>
      </dsp:nvSpPr>
      <dsp:spPr>
        <a:xfrm>
          <a:off x="4570477" y="602067"/>
          <a:ext cx="535751" cy="810424"/>
        </a:xfrm>
        <a:custGeom>
          <a:avLst/>
          <a:gdLst/>
          <a:ahLst/>
          <a:cxnLst/>
          <a:rect l="0" t="0" r="0" b="0"/>
          <a:pathLst>
            <a:path>
              <a:moveTo>
                <a:pt x="0" y="0"/>
              </a:moveTo>
              <a:lnTo>
                <a:pt x="0" y="710053"/>
              </a:lnTo>
              <a:lnTo>
                <a:pt x="535751" y="710053"/>
              </a:lnTo>
              <a:lnTo>
                <a:pt x="535751" y="81042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E70E6D-07CF-4EE1-8AAA-8BA71C23D689}">
      <dsp:nvSpPr>
        <dsp:cNvPr id="0" name=""/>
        <dsp:cNvSpPr/>
      </dsp:nvSpPr>
      <dsp:spPr>
        <a:xfrm>
          <a:off x="3567206" y="1890448"/>
          <a:ext cx="143387" cy="1797119"/>
        </a:xfrm>
        <a:custGeom>
          <a:avLst/>
          <a:gdLst/>
          <a:ahLst/>
          <a:cxnLst/>
          <a:rect l="0" t="0" r="0" b="0"/>
          <a:pathLst>
            <a:path>
              <a:moveTo>
                <a:pt x="0" y="0"/>
              </a:moveTo>
              <a:lnTo>
                <a:pt x="0" y="1797119"/>
              </a:lnTo>
              <a:lnTo>
                <a:pt x="143387" y="179711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3F5992-9DA1-4AE4-AC55-C6FB99FBFEEF}">
      <dsp:nvSpPr>
        <dsp:cNvPr id="0" name=""/>
        <dsp:cNvSpPr/>
      </dsp:nvSpPr>
      <dsp:spPr>
        <a:xfrm>
          <a:off x="3567206" y="1890448"/>
          <a:ext cx="143387" cy="1118420"/>
        </a:xfrm>
        <a:custGeom>
          <a:avLst/>
          <a:gdLst/>
          <a:ahLst/>
          <a:cxnLst/>
          <a:rect l="0" t="0" r="0" b="0"/>
          <a:pathLst>
            <a:path>
              <a:moveTo>
                <a:pt x="0" y="0"/>
              </a:moveTo>
              <a:lnTo>
                <a:pt x="0" y="1118420"/>
              </a:lnTo>
              <a:lnTo>
                <a:pt x="143387" y="11184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0662F2-527C-4705-9EEC-B6F90AAD0612}">
      <dsp:nvSpPr>
        <dsp:cNvPr id="0" name=""/>
        <dsp:cNvSpPr/>
      </dsp:nvSpPr>
      <dsp:spPr>
        <a:xfrm>
          <a:off x="3567206" y="1890448"/>
          <a:ext cx="143387" cy="439720"/>
        </a:xfrm>
        <a:custGeom>
          <a:avLst/>
          <a:gdLst/>
          <a:ahLst/>
          <a:cxnLst/>
          <a:rect l="0" t="0" r="0" b="0"/>
          <a:pathLst>
            <a:path>
              <a:moveTo>
                <a:pt x="0" y="0"/>
              </a:moveTo>
              <a:lnTo>
                <a:pt x="0" y="439720"/>
              </a:lnTo>
              <a:lnTo>
                <a:pt x="143387" y="4397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1D5F84-B37A-4845-9E0F-48982C192B98}">
      <dsp:nvSpPr>
        <dsp:cNvPr id="0" name=""/>
        <dsp:cNvSpPr/>
      </dsp:nvSpPr>
      <dsp:spPr>
        <a:xfrm>
          <a:off x="3949572" y="602067"/>
          <a:ext cx="620904" cy="810424"/>
        </a:xfrm>
        <a:custGeom>
          <a:avLst/>
          <a:gdLst/>
          <a:ahLst/>
          <a:cxnLst/>
          <a:rect l="0" t="0" r="0" b="0"/>
          <a:pathLst>
            <a:path>
              <a:moveTo>
                <a:pt x="620904" y="0"/>
              </a:moveTo>
              <a:lnTo>
                <a:pt x="620904" y="710053"/>
              </a:lnTo>
              <a:lnTo>
                <a:pt x="0" y="710053"/>
              </a:lnTo>
              <a:lnTo>
                <a:pt x="0" y="81042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90047A-4507-40E4-84B2-02CB1C4653AE}">
      <dsp:nvSpPr>
        <dsp:cNvPr id="0" name=""/>
        <dsp:cNvSpPr/>
      </dsp:nvSpPr>
      <dsp:spPr>
        <a:xfrm>
          <a:off x="2410550" y="1890448"/>
          <a:ext cx="143387" cy="2475819"/>
        </a:xfrm>
        <a:custGeom>
          <a:avLst/>
          <a:gdLst/>
          <a:ahLst/>
          <a:cxnLst/>
          <a:rect l="0" t="0" r="0" b="0"/>
          <a:pathLst>
            <a:path>
              <a:moveTo>
                <a:pt x="0" y="0"/>
              </a:moveTo>
              <a:lnTo>
                <a:pt x="0" y="2475819"/>
              </a:lnTo>
              <a:lnTo>
                <a:pt x="143387" y="247581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EE6534-E09D-4303-8393-EEF3FB8A0685}">
      <dsp:nvSpPr>
        <dsp:cNvPr id="0" name=""/>
        <dsp:cNvSpPr/>
      </dsp:nvSpPr>
      <dsp:spPr>
        <a:xfrm>
          <a:off x="2410550" y="1890448"/>
          <a:ext cx="143387" cy="1797119"/>
        </a:xfrm>
        <a:custGeom>
          <a:avLst/>
          <a:gdLst/>
          <a:ahLst/>
          <a:cxnLst/>
          <a:rect l="0" t="0" r="0" b="0"/>
          <a:pathLst>
            <a:path>
              <a:moveTo>
                <a:pt x="0" y="0"/>
              </a:moveTo>
              <a:lnTo>
                <a:pt x="0" y="1797119"/>
              </a:lnTo>
              <a:lnTo>
                <a:pt x="143387" y="179711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3DF4A5-30F7-4D3E-B39C-36AF7B6CF49C}">
      <dsp:nvSpPr>
        <dsp:cNvPr id="0" name=""/>
        <dsp:cNvSpPr/>
      </dsp:nvSpPr>
      <dsp:spPr>
        <a:xfrm>
          <a:off x="2410550" y="1890448"/>
          <a:ext cx="143387" cy="1118420"/>
        </a:xfrm>
        <a:custGeom>
          <a:avLst/>
          <a:gdLst/>
          <a:ahLst/>
          <a:cxnLst/>
          <a:rect l="0" t="0" r="0" b="0"/>
          <a:pathLst>
            <a:path>
              <a:moveTo>
                <a:pt x="0" y="0"/>
              </a:moveTo>
              <a:lnTo>
                <a:pt x="0" y="1118420"/>
              </a:lnTo>
              <a:lnTo>
                <a:pt x="143387" y="11184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D7D191-0BB9-482E-ABBF-A20C866CD616}">
      <dsp:nvSpPr>
        <dsp:cNvPr id="0" name=""/>
        <dsp:cNvSpPr/>
      </dsp:nvSpPr>
      <dsp:spPr>
        <a:xfrm>
          <a:off x="2410550" y="1890448"/>
          <a:ext cx="143387" cy="439720"/>
        </a:xfrm>
        <a:custGeom>
          <a:avLst/>
          <a:gdLst/>
          <a:ahLst/>
          <a:cxnLst/>
          <a:rect l="0" t="0" r="0" b="0"/>
          <a:pathLst>
            <a:path>
              <a:moveTo>
                <a:pt x="0" y="0"/>
              </a:moveTo>
              <a:lnTo>
                <a:pt x="0" y="439720"/>
              </a:lnTo>
              <a:lnTo>
                <a:pt x="143387" y="4397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420738-E736-47AD-8ED9-827F28A11327}">
      <dsp:nvSpPr>
        <dsp:cNvPr id="0" name=""/>
        <dsp:cNvSpPr/>
      </dsp:nvSpPr>
      <dsp:spPr>
        <a:xfrm>
          <a:off x="2792916" y="602067"/>
          <a:ext cx="1777561" cy="810424"/>
        </a:xfrm>
        <a:custGeom>
          <a:avLst/>
          <a:gdLst/>
          <a:ahLst/>
          <a:cxnLst/>
          <a:rect l="0" t="0" r="0" b="0"/>
          <a:pathLst>
            <a:path>
              <a:moveTo>
                <a:pt x="1777561" y="0"/>
              </a:moveTo>
              <a:lnTo>
                <a:pt x="1777561" y="710053"/>
              </a:lnTo>
              <a:lnTo>
                <a:pt x="0" y="710053"/>
              </a:lnTo>
              <a:lnTo>
                <a:pt x="0" y="81042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B5D911-F31E-4B7A-B965-E2471BD814CB}">
      <dsp:nvSpPr>
        <dsp:cNvPr id="0" name=""/>
        <dsp:cNvSpPr/>
      </dsp:nvSpPr>
      <dsp:spPr>
        <a:xfrm>
          <a:off x="1253893" y="1890448"/>
          <a:ext cx="143387" cy="2475819"/>
        </a:xfrm>
        <a:custGeom>
          <a:avLst/>
          <a:gdLst/>
          <a:ahLst/>
          <a:cxnLst/>
          <a:rect l="0" t="0" r="0" b="0"/>
          <a:pathLst>
            <a:path>
              <a:moveTo>
                <a:pt x="0" y="0"/>
              </a:moveTo>
              <a:lnTo>
                <a:pt x="0" y="2475819"/>
              </a:lnTo>
              <a:lnTo>
                <a:pt x="143387" y="247581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412DDA-6044-4DD5-97B2-463DFCF6B92F}">
      <dsp:nvSpPr>
        <dsp:cNvPr id="0" name=""/>
        <dsp:cNvSpPr/>
      </dsp:nvSpPr>
      <dsp:spPr>
        <a:xfrm>
          <a:off x="1253893" y="1890448"/>
          <a:ext cx="143387" cy="1797119"/>
        </a:xfrm>
        <a:custGeom>
          <a:avLst/>
          <a:gdLst/>
          <a:ahLst/>
          <a:cxnLst/>
          <a:rect l="0" t="0" r="0" b="0"/>
          <a:pathLst>
            <a:path>
              <a:moveTo>
                <a:pt x="0" y="0"/>
              </a:moveTo>
              <a:lnTo>
                <a:pt x="0" y="1797119"/>
              </a:lnTo>
              <a:lnTo>
                <a:pt x="143387" y="179711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F4DE8F-A8D6-4C29-9927-D842CBEF286B}">
      <dsp:nvSpPr>
        <dsp:cNvPr id="0" name=""/>
        <dsp:cNvSpPr/>
      </dsp:nvSpPr>
      <dsp:spPr>
        <a:xfrm>
          <a:off x="1253893" y="1890448"/>
          <a:ext cx="143387" cy="1118420"/>
        </a:xfrm>
        <a:custGeom>
          <a:avLst/>
          <a:gdLst/>
          <a:ahLst/>
          <a:cxnLst/>
          <a:rect l="0" t="0" r="0" b="0"/>
          <a:pathLst>
            <a:path>
              <a:moveTo>
                <a:pt x="0" y="0"/>
              </a:moveTo>
              <a:lnTo>
                <a:pt x="0" y="1118420"/>
              </a:lnTo>
              <a:lnTo>
                <a:pt x="143387" y="11184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386E06-D7D6-45C3-BF5B-89E21DE8D3EB}">
      <dsp:nvSpPr>
        <dsp:cNvPr id="0" name=""/>
        <dsp:cNvSpPr/>
      </dsp:nvSpPr>
      <dsp:spPr>
        <a:xfrm>
          <a:off x="1253893" y="1890448"/>
          <a:ext cx="143387" cy="439720"/>
        </a:xfrm>
        <a:custGeom>
          <a:avLst/>
          <a:gdLst/>
          <a:ahLst/>
          <a:cxnLst/>
          <a:rect l="0" t="0" r="0" b="0"/>
          <a:pathLst>
            <a:path>
              <a:moveTo>
                <a:pt x="0" y="0"/>
              </a:moveTo>
              <a:lnTo>
                <a:pt x="0" y="439720"/>
              </a:lnTo>
              <a:lnTo>
                <a:pt x="143387" y="4397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EFE999-0ACA-4284-9515-A07B13A87290}">
      <dsp:nvSpPr>
        <dsp:cNvPr id="0" name=""/>
        <dsp:cNvSpPr/>
      </dsp:nvSpPr>
      <dsp:spPr>
        <a:xfrm>
          <a:off x="1636259" y="602067"/>
          <a:ext cx="2934218" cy="810424"/>
        </a:xfrm>
        <a:custGeom>
          <a:avLst/>
          <a:gdLst/>
          <a:ahLst/>
          <a:cxnLst/>
          <a:rect l="0" t="0" r="0" b="0"/>
          <a:pathLst>
            <a:path>
              <a:moveTo>
                <a:pt x="2934218" y="0"/>
              </a:moveTo>
              <a:lnTo>
                <a:pt x="2934218" y="710053"/>
              </a:lnTo>
              <a:lnTo>
                <a:pt x="0" y="710053"/>
              </a:lnTo>
              <a:lnTo>
                <a:pt x="0" y="81042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CA04A1-F9F4-41E9-B3B6-0CF40A0D0ED4}">
      <dsp:nvSpPr>
        <dsp:cNvPr id="0" name=""/>
        <dsp:cNvSpPr/>
      </dsp:nvSpPr>
      <dsp:spPr>
        <a:xfrm>
          <a:off x="4186343" y="879545"/>
          <a:ext cx="3120506" cy="222737"/>
        </a:xfrm>
        <a:custGeom>
          <a:avLst/>
          <a:gdLst/>
          <a:ahLst/>
          <a:cxnLst/>
          <a:rect l="0" t="0" r="0" b="0"/>
          <a:pathLst>
            <a:path>
              <a:moveTo>
                <a:pt x="0" y="222737"/>
              </a:moveTo>
              <a:lnTo>
                <a:pt x="3120506" y="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31249F-B082-4323-B8B1-0533FC5A473A}">
      <dsp:nvSpPr>
        <dsp:cNvPr id="0" name=""/>
        <dsp:cNvSpPr/>
      </dsp:nvSpPr>
      <dsp:spPr>
        <a:xfrm>
          <a:off x="4186343" y="838684"/>
          <a:ext cx="1393532" cy="263598"/>
        </a:xfrm>
        <a:custGeom>
          <a:avLst/>
          <a:gdLst/>
          <a:ahLst/>
          <a:cxnLst/>
          <a:rect l="0" t="0" r="0" b="0"/>
          <a:pathLst>
            <a:path>
              <a:moveTo>
                <a:pt x="0" y="263598"/>
              </a:moveTo>
              <a:lnTo>
                <a:pt x="1393532" y="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6AB66A-58E8-4E1F-A544-7030861BCE4F}">
      <dsp:nvSpPr>
        <dsp:cNvPr id="0" name=""/>
        <dsp:cNvSpPr/>
      </dsp:nvSpPr>
      <dsp:spPr>
        <a:xfrm>
          <a:off x="3543586" y="871472"/>
          <a:ext cx="642757" cy="230810"/>
        </a:xfrm>
        <a:custGeom>
          <a:avLst/>
          <a:gdLst/>
          <a:ahLst/>
          <a:cxnLst/>
          <a:rect l="0" t="0" r="0" b="0"/>
          <a:pathLst>
            <a:path>
              <a:moveTo>
                <a:pt x="642757" y="230810"/>
              </a:moveTo>
              <a:lnTo>
                <a:pt x="0" y="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404DA3-068C-45E8-A89C-8BF87D374F2A}">
      <dsp:nvSpPr>
        <dsp:cNvPr id="0" name=""/>
        <dsp:cNvSpPr/>
      </dsp:nvSpPr>
      <dsp:spPr>
        <a:xfrm>
          <a:off x="2131967" y="879593"/>
          <a:ext cx="2054375" cy="222689"/>
        </a:xfrm>
        <a:custGeom>
          <a:avLst/>
          <a:gdLst/>
          <a:ahLst/>
          <a:cxnLst/>
          <a:rect l="0" t="0" r="0" b="0"/>
          <a:pathLst>
            <a:path>
              <a:moveTo>
                <a:pt x="2054375" y="222689"/>
              </a:moveTo>
              <a:lnTo>
                <a:pt x="0" y="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A6A598-8464-4240-905C-9F076A6C06F4}">
      <dsp:nvSpPr>
        <dsp:cNvPr id="0" name=""/>
        <dsp:cNvSpPr/>
      </dsp:nvSpPr>
      <dsp:spPr>
        <a:xfrm>
          <a:off x="4522989" y="556347"/>
          <a:ext cx="91440" cy="91440"/>
        </a:xfrm>
        <a:custGeom>
          <a:avLst/>
          <a:gdLst/>
          <a:ahLst/>
          <a:cxnLst/>
          <a:rect l="0" t="0" r="0" b="0"/>
          <a:pathLst>
            <a:path>
              <a:moveTo>
                <a:pt x="47488" y="45720"/>
              </a:moveTo>
              <a:lnTo>
                <a:pt x="45720" y="45720"/>
              </a:lnTo>
              <a:lnTo>
                <a:pt x="45720" y="6797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012054-1558-43AA-8326-F91B872C3AA3}">
      <dsp:nvSpPr>
        <dsp:cNvPr id="0" name=""/>
        <dsp:cNvSpPr/>
      </dsp:nvSpPr>
      <dsp:spPr>
        <a:xfrm>
          <a:off x="4092520" y="124109"/>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US" sz="600" b="0" i="0" u="none" strike="noStrike" kern="1200" baseline="0" dirty="0" err="1">
              <a:latin typeface="Times New Roman" panose="02020603050405020304" pitchFamily="18" charset="0"/>
              <a:cs typeface="Times New Roman" panose="02020603050405020304" pitchFamily="18" charset="0"/>
            </a:rPr>
            <a:t>ShopEase</a:t>
          </a:r>
          <a:endParaRPr lang="en-US" sz="600" b="0" i="0" u="none" strike="noStrike" kern="1200" baseline="0" dirty="0">
            <a:latin typeface="Times New Roman" panose="02020603050405020304" pitchFamily="18" charset="0"/>
            <a:cs typeface="Times New Roman" panose="02020603050405020304" pitchFamily="18" charset="0"/>
          </a:endParaRPr>
        </a:p>
      </dsp:txBody>
      <dsp:txXfrm>
        <a:off x="4092520" y="124109"/>
        <a:ext cx="955914" cy="477957"/>
      </dsp:txXfrm>
    </dsp:sp>
    <dsp:sp modelId="{3C4A6621-BDA9-43B2-B6C6-1D02DB7EB15F}">
      <dsp:nvSpPr>
        <dsp:cNvPr id="0" name=""/>
        <dsp:cNvSpPr/>
      </dsp:nvSpPr>
      <dsp:spPr>
        <a:xfrm>
          <a:off x="4090751" y="624325"/>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dirty="0">
              <a:latin typeface="Times New Roman" panose="02020603050405020304" pitchFamily="18" charset="0"/>
              <a:cs typeface="Times New Roman" panose="02020603050405020304" pitchFamily="18" charset="0"/>
            </a:rPr>
            <a:t>Project Management</a:t>
          </a:r>
          <a:endParaRPr lang="en-US" sz="600" kern="1200" dirty="0">
            <a:latin typeface="Times New Roman" panose="02020603050405020304" pitchFamily="18" charset="0"/>
            <a:cs typeface="Times New Roman" panose="02020603050405020304" pitchFamily="18" charset="0"/>
          </a:endParaRPr>
        </a:p>
      </dsp:txBody>
      <dsp:txXfrm>
        <a:off x="4090751" y="624325"/>
        <a:ext cx="955914" cy="477957"/>
      </dsp:txXfrm>
    </dsp:sp>
    <dsp:sp modelId="{58DE2988-8275-45C8-8AA9-598FBB166F0C}">
      <dsp:nvSpPr>
        <dsp:cNvPr id="0" name=""/>
        <dsp:cNvSpPr/>
      </dsp:nvSpPr>
      <dsp:spPr>
        <a:xfrm>
          <a:off x="1176053" y="640614"/>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dirty="0">
              <a:latin typeface="Times New Roman" panose="02020603050405020304" pitchFamily="18" charset="0"/>
              <a:cs typeface="Times New Roman" panose="02020603050405020304" pitchFamily="18" charset="0"/>
            </a:rPr>
            <a:t>Project Planning</a:t>
          </a:r>
          <a:endParaRPr lang="en-US" sz="600" kern="1200" dirty="0">
            <a:latin typeface="Times New Roman" panose="02020603050405020304" pitchFamily="18" charset="0"/>
            <a:cs typeface="Times New Roman" panose="02020603050405020304" pitchFamily="18" charset="0"/>
          </a:endParaRPr>
        </a:p>
      </dsp:txBody>
      <dsp:txXfrm>
        <a:off x="1176053" y="640614"/>
        <a:ext cx="955914" cy="477957"/>
      </dsp:txXfrm>
    </dsp:sp>
    <dsp:sp modelId="{FDB3EC7B-9E5A-4060-B4D0-6BAFD5B6FD03}">
      <dsp:nvSpPr>
        <dsp:cNvPr id="0" name=""/>
        <dsp:cNvSpPr/>
      </dsp:nvSpPr>
      <dsp:spPr>
        <a:xfrm>
          <a:off x="2587671" y="632493"/>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dirty="0">
              <a:latin typeface="Times New Roman" panose="02020603050405020304" pitchFamily="18" charset="0"/>
              <a:cs typeface="Times New Roman" panose="02020603050405020304" pitchFamily="18" charset="0"/>
            </a:rPr>
            <a:t>Stakeholder Management</a:t>
          </a:r>
          <a:endParaRPr lang="en-US" sz="600" kern="1200" dirty="0">
            <a:latin typeface="Times New Roman" panose="02020603050405020304" pitchFamily="18" charset="0"/>
            <a:cs typeface="Times New Roman" panose="02020603050405020304" pitchFamily="18" charset="0"/>
          </a:endParaRPr>
        </a:p>
      </dsp:txBody>
      <dsp:txXfrm>
        <a:off x="2587671" y="632493"/>
        <a:ext cx="955914" cy="477957"/>
      </dsp:txXfrm>
    </dsp:sp>
    <dsp:sp modelId="{19BFB108-1F82-4D71-88E6-530C00A89C00}">
      <dsp:nvSpPr>
        <dsp:cNvPr id="0" name=""/>
        <dsp:cNvSpPr/>
      </dsp:nvSpPr>
      <dsp:spPr>
        <a:xfrm>
          <a:off x="5579875" y="599706"/>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dirty="0">
              <a:latin typeface="Times New Roman" panose="02020603050405020304" pitchFamily="18" charset="0"/>
              <a:cs typeface="Times New Roman" panose="02020603050405020304" pitchFamily="18" charset="0"/>
            </a:rPr>
            <a:t>Risk Management</a:t>
          </a:r>
          <a:endParaRPr lang="en-US" sz="600" kern="1200" dirty="0">
            <a:latin typeface="Times New Roman" panose="02020603050405020304" pitchFamily="18" charset="0"/>
            <a:cs typeface="Times New Roman" panose="02020603050405020304" pitchFamily="18" charset="0"/>
          </a:endParaRPr>
        </a:p>
      </dsp:txBody>
      <dsp:txXfrm>
        <a:off x="5579875" y="599706"/>
        <a:ext cx="955914" cy="477957"/>
      </dsp:txXfrm>
    </dsp:sp>
    <dsp:sp modelId="{09412582-6727-41D0-9ED0-EF7C10F982BE}">
      <dsp:nvSpPr>
        <dsp:cNvPr id="0" name=""/>
        <dsp:cNvSpPr/>
      </dsp:nvSpPr>
      <dsp:spPr>
        <a:xfrm>
          <a:off x="7306850" y="599978"/>
          <a:ext cx="955914" cy="55913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dirty="0">
              <a:latin typeface="Times New Roman" panose="02020603050405020304" pitchFamily="18" charset="0"/>
              <a:cs typeface="Times New Roman" panose="02020603050405020304" pitchFamily="18" charset="0"/>
            </a:rPr>
            <a:t>Progress Tracking</a:t>
          </a:r>
          <a:endParaRPr lang="en-US" sz="600" kern="1200" dirty="0">
            <a:latin typeface="Times New Roman" panose="02020603050405020304" pitchFamily="18" charset="0"/>
            <a:cs typeface="Times New Roman" panose="02020603050405020304" pitchFamily="18" charset="0"/>
          </a:endParaRPr>
        </a:p>
      </dsp:txBody>
      <dsp:txXfrm>
        <a:off x="7306850" y="599978"/>
        <a:ext cx="955914" cy="559133"/>
      </dsp:txXfrm>
    </dsp:sp>
    <dsp:sp modelId="{9419E4B2-5340-49A2-979B-2607DF023889}">
      <dsp:nvSpPr>
        <dsp:cNvPr id="0" name=""/>
        <dsp:cNvSpPr/>
      </dsp:nvSpPr>
      <dsp:spPr>
        <a:xfrm>
          <a:off x="1158301" y="1412491"/>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Front-end Design and Development</a:t>
          </a:r>
          <a:endParaRPr lang="en-US" sz="600" kern="1200" dirty="0">
            <a:latin typeface="Times New Roman" panose="02020603050405020304" pitchFamily="18" charset="0"/>
            <a:cs typeface="Times New Roman" panose="02020603050405020304" pitchFamily="18" charset="0"/>
          </a:endParaRPr>
        </a:p>
      </dsp:txBody>
      <dsp:txXfrm>
        <a:off x="1158301" y="1412491"/>
        <a:ext cx="955914" cy="477957"/>
      </dsp:txXfrm>
    </dsp:sp>
    <dsp:sp modelId="{DA5D44C7-885D-4D12-9FC5-E2271D230D04}">
      <dsp:nvSpPr>
        <dsp:cNvPr id="0" name=""/>
        <dsp:cNvSpPr/>
      </dsp:nvSpPr>
      <dsp:spPr>
        <a:xfrm>
          <a:off x="1397280" y="20911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dirty="0">
              <a:latin typeface="Times New Roman" panose="02020603050405020304" pitchFamily="18" charset="0"/>
              <a:cs typeface="Times New Roman" panose="02020603050405020304" pitchFamily="18" charset="0"/>
            </a:rPr>
            <a:t>UI/UX Design</a:t>
          </a:r>
          <a:endParaRPr lang="en-US" sz="600" kern="1200" dirty="0">
            <a:latin typeface="Times New Roman" panose="02020603050405020304" pitchFamily="18" charset="0"/>
            <a:cs typeface="Times New Roman" panose="02020603050405020304" pitchFamily="18" charset="0"/>
          </a:endParaRPr>
        </a:p>
      </dsp:txBody>
      <dsp:txXfrm>
        <a:off x="1397280" y="2091190"/>
        <a:ext cx="955914" cy="477957"/>
      </dsp:txXfrm>
    </dsp:sp>
    <dsp:sp modelId="{AE917050-55AC-4E4F-950E-77ADB566ED42}">
      <dsp:nvSpPr>
        <dsp:cNvPr id="0" name=""/>
        <dsp:cNvSpPr/>
      </dsp:nvSpPr>
      <dsp:spPr>
        <a:xfrm>
          <a:off x="1397280" y="27698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Wireframing and Prototyping</a:t>
          </a:r>
          <a:endParaRPr lang="en-US" sz="600" kern="1200">
            <a:latin typeface="Times New Roman" panose="02020603050405020304" pitchFamily="18" charset="0"/>
            <a:cs typeface="Times New Roman" panose="02020603050405020304" pitchFamily="18" charset="0"/>
          </a:endParaRPr>
        </a:p>
      </dsp:txBody>
      <dsp:txXfrm>
        <a:off x="1397280" y="2769890"/>
        <a:ext cx="955914" cy="477957"/>
      </dsp:txXfrm>
    </dsp:sp>
    <dsp:sp modelId="{83E66450-0960-4559-88B7-727817974FD4}">
      <dsp:nvSpPr>
        <dsp:cNvPr id="0" name=""/>
        <dsp:cNvSpPr/>
      </dsp:nvSpPr>
      <dsp:spPr>
        <a:xfrm>
          <a:off x="1397280" y="3448589"/>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Front-end Coding</a:t>
          </a:r>
          <a:endParaRPr lang="en-US" sz="600" kern="1200">
            <a:latin typeface="Times New Roman" panose="02020603050405020304" pitchFamily="18" charset="0"/>
            <a:cs typeface="Times New Roman" panose="02020603050405020304" pitchFamily="18" charset="0"/>
          </a:endParaRPr>
        </a:p>
      </dsp:txBody>
      <dsp:txXfrm>
        <a:off x="1397280" y="3448589"/>
        <a:ext cx="955914" cy="477957"/>
      </dsp:txXfrm>
    </dsp:sp>
    <dsp:sp modelId="{4D68E122-59E0-4F5F-BCEE-EE4AF18488F8}">
      <dsp:nvSpPr>
        <dsp:cNvPr id="0" name=""/>
        <dsp:cNvSpPr/>
      </dsp:nvSpPr>
      <dsp:spPr>
        <a:xfrm>
          <a:off x="1397280" y="4127289"/>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Responsive Design Implementation</a:t>
          </a:r>
          <a:endParaRPr lang="en-US" sz="600" kern="1200">
            <a:latin typeface="Times New Roman" panose="02020603050405020304" pitchFamily="18" charset="0"/>
            <a:cs typeface="Times New Roman" panose="02020603050405020304" pitchFamily="18" charset="0"/>
          </a:endParaRPr>
        </a:p>
      </dsp:txBody>
      <dsp:txXfrm>
        <a:off x="1397280" y="4127289"/>
        <a:ext cx="955914" cy="477957"/>
      </dsp:txXfrm>
    </dsp:sp>
    <dsp:sp modelId="{D82D1F3E-CE79-47A5-AC06-7B78AC042AC5}">
      <dsp:nvSpPr>
        <dsp:cNvPr id="0" name=""/>
        <dsp:cNvSpPr/>
      </dsp:nvSpPr>
      <dsp:spPr>
        <a:xfrm>
          <a:off x="2314958" y="1412491"/>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Back-end Development and Database Integration</a:t>
          </a:r>
          <a:endParaRPr lang="en-US" sz="600" kern="1200">
            <a:latin typeface="Times New Roman" panose="02020603050405020304" pitchFamily="18" charset="0"/>
            <a:cs typeface="Times New Roman" panose="02020603050405020304" pitchFamily="18" charset="0"/>
          </a:endParaRPr>
        </a:p>
      </dsp:txBody>
      <dsp:txXfrm>
        <a:off x="2314958" y="1412491"/>
        <a:ext cx="955914" cy="477957"/>
      </dsp:txXfrm>
    </dsp:sp>
    <dsp:sp modelId="{5517D2BD-9813-4486-9567-83B266723016}">
      <dsp:nvSpPr>
        <dsp:cNvPr id="0" name=""/>
        <dsp:cNvSpPr/>
      </dsp:nvSpPr>
      <dsp:spPr>
        <a:xfrm>
          <a:off x="2553937" y="20911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Server Setup and Configuration</a:t>
          </a:r>
          <a:endParaRPr lang="en-US" sz="600" kern="1200">
            <a:latin typeface="Times New Roman" panose="02020603050405020304" pitchFamily="18" charset="0"/>
            <a:cs typeface="Times New Roman" panose="02020603050405020304" pitchFamily="18" charset="0"/>
          </a:endParaRPr>
        </a:p>
      </dsp:txBody>
      <dsp:txXfrm>
        <a:off x="2553937" y="2091190"/>
        <a:ext cx="955914" cy="477957"/>
      </dsp:txXfrm>
    </dsp:sp>
    <dsp:sp modelId="{C95D92B3-D677-4046-BE75-A8A9210699AD}">
      <dsp:nvSpPr>
        <dsp:cNvPr id="0" name=""/>
        <dsp:cNvSpPr/>
      </dsp:nvSpPr>
      <dsp:spPr>
        <a:xfrm>
          <a:off x="2553937" y="27698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Database Design and Development</a:t>
          </a:r>
          <a:endParaRPr lang="en-US" sz="600" kern="1200">
            <a:latin typeface="Times New Roman" panose="02020603050405020304" pitchFamily="18" charset="0"/>
            <a:cs typeface="Times New Roman" panose="02020603050405020304" pitchFamily="18" charset="0"/>
          </a:endParaRPr>
        </a:p>
      </dsp:txBody>
      <dsp:txXfrm>
        <a:off x="2553937" y="2769890"/>
        <a:ext cx="955914" cy="477957"/>
      </dsp:txXfrm>
    </dsp:sp>
    <dsp:sp modelId="{ECCE46B9-FD1B-4B9A-BCF3-49BB07874654}">
      <dsp:nvSpPr>
        <dsp:cNvPr id="0" name=""/>
        <dsp:cNvSpPr/>
      </dsp:nvSpPr>
      <dsp:spPr>
        <a:xfrm>
          <a:off x="2553937" y="3448589"/>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Back-end Coding</a:t>
          </a:r>
          <a:endParaRPr lang="en-US" sz="600" kern="1200">
            <a:latin typeface="Times New Roman" panose="02020603050405020304" pitchFamily="18" charset="0"/>
            <a:cs typeface="Times New Roman" panose="02020603050405020304" pitchFamily="18" charset="0"/>
          </a:endParaRPr>
        </a:p>
      </dsp:txBody>
      <dsp:txXfrm>
        <a:off x="2553937" y="3448589"/>
        <a:ext cx="955914" cy="477957"/>
      </dsp:txXfrm>
    </dsp:sp>
    <dsp:sp modelId="{4C6D3D86-A8A5-4962-89EB-09699043C39D}">
      <dsp:nvSpPr>
        <dsp:cNvPr id="0" name=""/>
        <dsp:cNvSpPr/>
      </dsp:nvSpPr>
      <dsp:spPr>
        <a:xfrm>
          <a:off x="2553937" y="4127289"/>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API Integration</a:t>
          </a:r>
          <a:endParaRPr lang="en-US" sz="600" kern="1200">
            <a:latin typeface="Times New Roman" panose="02020603050405020304" pitchFamily="18" charset="0"/>
            <a:cs typeface="Times New Roman" panose="02020603050405020304" pitchFamily="18" charset="0"/>
          </a:endParaRPr>
        </a:p>
      </dsp:txBody>
      <dsp:txXfrm>
        <a:off x="2553937" y="4127289"/>
        <a:ext cx="955914" cy="477957"/>
      </dsp:txXfrm>
    </dsp:sp>
    <dsp:sp modelId="{F05ACFE9-395C-4824-A994-F75DAE28929F}">
      <dsp:nvSpPr>
        <dsp:cNvPr id="0" name=""/>
        <dsp:cNvSpPr/>
      </dsp:nvSpPr>
      <dsp:spPr>
        <a:xfrm>
          <a:off x="3471615" y="1412491"/>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Third-Party Service Integration</a:t>
          </a:r>
          <a:endParaRPr lang="en-US" sz="600" kern="1200">
            <a:latin typeface="Times New Roman" panose="02020603050405020304" pitchFamily="18" charset="0"/>
            <a:cs typeface="Times New Roman" panose="02020603050405020304" pitchFamily="18" charset="0"/>
          </a:endParaRPr>
        </a:p>
      </dsp:txBody>
      <dsp:txXfrm>
        <a:off x="3471615" y="1412491"/>
        <a:ext cx="955914" cy="477957"/>
      </dsp:txXfrm>
    </dsp:sp>
    <dsp:sp modelId="{58E94568-EFD6-4140-94D2-25331D9D1C60}">
      <dsp:nvSpPr>
        <dsp:cNvPr id="0" name=""/>
        <dsp:cNvSpPr/>
      </dsp:nvSpPr>
      <dsp:spPr>
        <a:xfrm>
          <a:off x="3710594" y="20911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Payment Gateway Integration</a:t>
          </a:r>
          <a:endParaRPr lang="en-US" sz="600" kern="1200">
            <a:latin typeface="Times New Roman" panose="02020603050405020304" pitchFamily="18" charset="0"/>
            <a:cs typeface="Times New Roman" panose="02020603050405020304" pitchFamily="18" charset="0"/>
          </a:endParaRPr>
        </a:p>
      </dsp:txBody>
      <dsp:txXfrm>
        <a:off x="3710594" y="2091190"/>
        <a:ext cx="955914" cy="477957"/>
      </dsp:txXfrm>
    </dsp:sp>
    <dsp:sp modelId="{43868C23-0DB0-4CB9-AE71-2507F0F35433}">
      <dsp:nvSpPr>
        <dsp:cNvPr id="0" name=""/>
        <dsp:cNvSpPr/>
      </dsp:nvSpPr>
      <dsp:spPr>
        <a:xfrm>
          <a:off x="3710594" y="27698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Shipping Provider Integration</a:t>
          </a:r>
          <a:endParaRPr lang="en-US" sz="600" kern="1200">
            <a:latin typeface="Times New Roman" panose="02020603050405020304" pitchFamily="18" charset="0"/>
            <a:cs typeface="Times New Roman" panose="02020603050405020304" pitchFamily="18" charset="0"/>
          </a:endParaRPr>
        </a:p>
      </dsp:txBody>
      <dsp:txXfrm>
        <a:off x="3710594" y="2769890"/>
        <a:ext cx="955914" cy="477957"/>
      </dsp:txXfrm>
    </dsp:sp>
    <dsp:sp modelId="{35D20409-82ED-410C-BB79-0EB24CB301A5}">
      <dsp:nvSpPr>
        <dsp:cNvPr id="0" name=""/>
        <dsp:cNvSpPr/>
      </dsp:nvSpPr>
      <dsp:spPr>
        <a:xfrm>
          <a:off x="3710594" y="3448589"/>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Inventory Management System Integration</a:t>
          </a:r>
          <a:endParaRPr lang="en-US" sz="600" kern="1200">
            <a:latin typeface="Times New Roman" panose="02020603050405020304" pitchFamily="18" charset="0"/>
            <a:cs typeface="Times New Roman" panose="02020603050405020304" pitchFamily="18" charset="0"/>
          </a:endParaRPr>
        </a:p>
      </dsp:txBody>
      <dsp:txXfrm>
        <a:off x="3710594" y="3448589"/>
        <a:ext cx="955914" cy="477957"/>
      </dsp:txXfrm>
    </dsp:sp>
    <dsp:sp modelId="{E5D8D99F-0000-4994-9457-CFFC90D0C2A7}">
      <dsp:nvSpPr>
        <dsp:cNvPr id="0" name=""/>
        <dsp:cNvSpPr/>
      </dsp:nvSpPr>
      <dsp:spPr>
        <a:xfrm>
          <a:off x="4628272" y="1412491"/>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Testing and Quality Assurance</a:t>
          </a:r>
          <a:endParaRPr lang="en-US" sz="600" kern="1200">
            <a:latin typeface="Times New Roman" panose="02020603050405020304" pitchFamily="18" charset="0"/>
            <a:cs typeface="Times New Roman" panose="02020603050405020304" pitchFamily="18" charset="0"/>
          </a:endParaRPr>
        </a:p>
      </dsp:txBody>
      <dsp:txXfrm>
        <a:off x="4628272" y="1412491"/>
        <a:ext cx="955914" cy="477957"/>
      </dsp:txXfrm>
    </dsp:sp>
    <dsp:sp modelId="{1A331B35-6CC1-4185-AA5D-DA81847E446F}">
      <dsp:nvSpPr>
        <dsp:cNvPr id="0" name=""/>
        <dsp:cNvSpPr/>
      </dsp:nvSpPr>
      <dsp:spPr>
        <a:xfrm>
          <a:off x="4867250" y="20911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Unit Testing</a:t>
          </a:r>
          <a:endParaRPr lang="en-US" sz="600" kern="1200">
            <a:latin typeface="Times New Roman" panose="02020603050405020304" pitchFamily="18" charset="0"/>
            <a:cs typeface="Times New Roman" panose="02020603050405020304" pitchFamily="18" charset="0"/>
          </a:endParaRPr>
        </a:p>
      </dsp:txBody>
      <dsp:txXfrm>
        <a:off x="4867250" y="2091190"/>
        <a:ext cx="955914" cy="477957"/>
      </dsp:txXfrm>
    </dsp:sp>
    <dsp:sp modelId="{96F42099-4818-4E3C-A247-1D8C423754AE}">
      <dsp:nvSpPr>
        <dsp:cNvPr id="0" name=""/>
        <dsp:cNvSpPr/>
      </dsp:nvSpPr>
      <dsp:spPr>
        <a:xfrm>
          <a:off x="4867250" y="27698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Functional Testing</a:t>
          </a:r>
          <a:endParaRPr lang="en-US" sz="600" kern="1200">
            <a:latin typeface="Times New Roman" panose="02020603050405020304" pitchFamily="18" charset="0"/>
            <a:cs typeface="Times New Roman" panose="02020603050405020304" pitchFamily="18" charset="0"/>
          </a:endParaRPr>
        </a:p>
      </dsp:txBody>
      <dsp:txXfrm>
        <a:off x="4867250" y="2769890"/>
        <a:ext cx="955914" cy="477957"/>
      </dsp:txXfrm>
    </dsp:sp>
    <dsp:sp modelId="{63EB1210-580E-4B70-8261-93808A83823A}">
      <dsp:nvSpPr>
        <dsp:cNvPr id="0" name=""/>
        <dsp:cNvSpPr/>
      </dsp:nvSpPr>
      <dsp:spPr>
        <a:xfrm>
          <a:off x="4867250" y="3448589"/>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Performance Testing</a:t>
          </a:r>
          <a:endParaRPr lang="en-US" sz="600" kern="1200">
            <a:latin typeface="Times New Roman" panose="02020603050405020304" pitchFamily="18" charset="0"/>
            <a:cs typeface="Times New Roman" panose="02020603050405020304" pitchFamily="18" charset="0"/>
          </a:endParaRPr>
        </a:p>
      </dsp:txBody>
      <dsp:txXfrm>
        <a:off x="4867250" y="3448589"/>
        <a:ext cx="955914" cy="477957"/>
      </dsp:txXfrm>
    </dsp:sp>
    <dsp:sp modelId="{119C093E-E1CE-47C5-A28C-9B1D401085B2}">
      <dsp:nvSpPr>
        <dsp:cNvPr id="0" name=""/>
        <dsp:cNvSpPr/>
      </dsp:nvSpPr>
      <dsp:spPr>
        <a:xfrm>
          <a:off x="4867250" y="4127289"/>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marR="0" lvl="0" indent="0" algn="ctr" defTabSz="266700" rtl="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Security Testing</a:t>
          </a:r>
          <a:endParaRPr lang="en-US" sz="600" kern="1200">
            <a:latin typeface="Times New Roman" panose="02020603050405020304" pitchFamily="18" charset="0"/>
            <a:cs typeface="Times New Roman" panose="02020603050405020304" pitchFamily="18" charset="0"/>
          </a:endParaRPr>
        </a:p>
      </dsp:txBody>
      <dsp:txXfrm>
        <a:off x="4867250" y="4127289"/>
        <a:ext cx="955914" cy="477957"/>
      </dsp:txXfrm>
    </dsp:sp>
    <dsp:sp modelId="{F6FDF604-363C-4593-A76A-F487CF6F1558}">
      <dsp:nvSpPr>
        <dsp:cNvPr id="0" name=""/>
        <dsp:cNvSpPr/>
      </dsp:nvSpPr>
      <dsp:spPr>
        <a:xfrm>
          <a:off x="5784928" y="1412491"/>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dirty="0">
              <a:latin typeface="Times New Roman" panose="02020603050405020304" pitchFamily="18" charset="0"/>
              <a:cs typeface="Times New Roman" panose="02020603050405020304" pitchFamily="18" charset="0"/>
            </a:rPr>
            <a:t>Launch Strategy and Marketing</a:t>
          </a:r>
          <a:endParaRPr lang="en-US" sz="600" kern="1200" dirty="0">
            <a:latin typeface="Times New Roman" panose="02020603050405020304" pitchFamily="18" charset="0"/>
            <a:cs typeface="Times New Roman" panose="02020603050405020304" pitchFamily="18" charset="0"/>
          </a:endParaRPr>
        </a:p>
      </dsp:txBody>
      <dsp:txXfrm>
        <a:off x="5784928" y="1412491"/>
        <a:ext cx="955914" cy="477957"/>
      </dsp:txXfrm>
    </dsp:sp>
    <dsp:sp modelId="{94FD23E9-12D3-4CEC-9BA8-131F4EA007A0}">
      <dsp:nvSpPr>
        <dsp:cNvPr id="0" name=""/>
        <dsp:cNvSpPr/>
      </dsp:nvSpPr>
      <dsp:spPr>
        <a:xfrm>
          <a:off x="6023907" y="20911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SEO Optimization</a:t>
          </a:r>
          <a:endParaRPr lang="en-US" sz="600" kern="1200">
            <a:latin typeface="Times New Roman" panose="02020603050405020304" pitchFamily="18" charset="0"/>
            <a:cs typeface="Times New Roman" panose="02020603050405020304" pitchFamily="18" charset="0"/>
          </a:endParaRPr>
        </a:p>
      </dsp:txBody>
      <dsp:txXfrm>
        <a:off x="6023907" y="2091190"/>
        <a:ext cx="955914" cy="477957"/>
      </dsp:txXfrm>
    </dsp:sp>
    <dsp:sp modelId="{A8733773-421B-4CE8-96B4-9231E5145172}">
      <dsp:nvSpPr>
        <dsp:cNvPr id="0" name=""/>
        <dsp:cNvSpPr/>
      </dsp:nvSpPr>
      <dsp:spPr>
        <a:xfrm>
          <a:off x="6023907" y="27698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Marketing Campaign Planning</a:t>
          </a:r>
          <a:endParaRPr lang="en-US" sz="600" kern="1200">
            <a:latin typeface="Times New Roman" panose="02020603050405020304" pitchFamily="18" charset="0"/>
            <a:cs typeface="Times New Roman" panose="02020603050405020304" pitchFamily="18" charset="0"/>
          </a:endParaRPr>
        </a:p>
      </dsp:txBody>
      <dsp:txXfrm>
        <a:off x="6023907" y="2769890"/>
        <a:ext cx="955914" cy="477957"/>
      </dsp:txXfrm>
    </dsp:sp>
    <dsp:sp modelId="{6F280F5E-14D1-400C-9974-90C2A9C1F428}">
      <dsp:nvSpPr>
        <dsp:cNvPr id="0" name=""/>
        <dsp:cNvSpPr/>
      </dsp:nvSpPr>
      <dsp:spPr>
        <a:xfrm>
          <a:off x="6023907" y="3448589"/>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Social Media Integration</a:t>
          </a:r>
          <a:endParaRPr lang="en-US" sz="600" kern="1200">
            <a:latin typeface="Times New Roman" panose="02020603050405020304" pitchFamily="18" charset="0"/>
            <a:cs typeface="Times New Roman" panose="02020603050405020304" pitchFamily="18" charset="0"/>
          </a:endParaRPr>
        </a:p>
      </dsp:txBody>
      <dsp:txXfrm>
        <a:off x="6023907" y="3448589"/>
        <a:ext cx="955914" cy="477957"/>
      </dsp:txXfrm>
    </dsp:sp>
    <dsp:sp modelId="{1F18B8D7-4D4E-4A84-9280-956A6F0E2D1B}">
      <dsp:nvSpPr>
        <dsp:cNvPr id="0" name=""/>
        <dsp:cNvSpPr/>
      </dsp:nvSpPr>
      <dsp:spPr>
        <a:xfrm>
          <a:off x="6941585" y="1412491"/>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Content Population</a:t>
          </a:r>
          <a:endParaRPr lang="en-US" sz="600" kern="1200">
            <a:latin typeface="Times New Roman" panose="02020603050405020304" pitchFamily="18" charset="0"/>
            <a:cs typeface="Times New Roman" panose="02020603050405020304" pitchFamily="18" charset="0"/>
          </a:endParaRPr>
        </a:p>
      </dsp:txBody>
      <dsp:txXfrm>
        <a:off x="6941585" y="1412491"/>
        <a:ext cx="955914" cy="477957"/>
      </dsp:txXfrm>
    </dsp:sp>
    <dsp:sp modelId="{5DF5D05B-B9E3-4D4C-B5FB-7C536E797324}">
      <dsp:nvSpPr>
        <dsp:cNvPr id="0" name=""/>
        <dsp:cNvSpPr/>
      </dsp:nvSpPr>
      <dsp:spPr>
        <a:xfrm>
          <a:off x="7180564" y="20911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Product Data Entry</a:t>
          </a:r>
          <a:endParaRPr lang="en-US" sz="600" kern="1200">
            <a:latin typeface="Times New Roman" panose="02020603050405020304" pitchFamily="18" charset="0"/>
            <a:cs typeface="Times New Roman" panose="02020603050405020304" pitchFamily="18" charset="0"/>
          </a:endParaRPr>
        </a:p>
      </dsp:txBody>
      <dsp:txXfrm>
        <a:off x="7180564" y="2091190"/>
        <a:ext cx="955914" cy="477957"/>
      </dsp:txXfrm>
    </dsp:sp>
    <dsp:sp modelId="{02718F11-BBD9-470C-9EBB-7BD215361437}">
      <dsp:nvSpPr>
        <dsp:cNvPr id="0" name=""/>
        <dsp:cNvSpPr/>
      </dsp:nvSpPr>
      <dsp:spPr>
        <a:xfrm>
          <a:off x="7180564" y="27698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Image and Description Upload</a:t>
          </a:r>
          <a:endParaRPr lang="en-US" sz="600" kern="1200">
            <a:latin typeface="Times New Roman" panose="02020603050405020304" pitchFamily="18" charset="0"/>
            <a:cs typeface="Times New Roman" panose="02020603050405020304" pitchFamily="18" charset="0"/>
          </a:endParaRPr>
        </a:p>
      </dsp:txBody>
      <dsp:txXfrm>
        <a:off x="7180564" y="2769890"/>
        <a:ext cx="955914" cy="477957"/>
      </dsp:txXfrm>
    </dsp:sp>
    <dsp:sp modelId="{709BBEE7-15EF-4AA8-A5AA-9CEBE7AFC7C2}">
      <dsp:nvSpPr>
        <dsp:cNvPr id="0" name=""/>
        <dsp:cNvSpPr/>
      </dsp:nvSpPr>
      <dsp:spPr>
        <a:xfrm>
          <a:off x="8098242" y="1412491"/>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Training and Documentation</a:t>
          </a:r>
          <a:endParaRPr lang="en-US" sz="600" kern="1200">
            <a:latin typeface="Times New Roman" panose="02020603050405020304" pitchFamily="18" charset="0"/>
            <a:cs typeface="Times New Roman" panose="02020603050405020304" pitchFamily="18" charset="0"/>
          </a:endParaRPr>
        </a:p>
      </dsp:txBody>
      <dsp:txXfrm>
        <a:off x="8098242" y="1412491"/>
        <a:ext cx="955914" cy="477957"/>
      </dsp:txXfrm>
    </dsp:sp>
    <dsp:sp modelId="{EB01A5E0-7582-4519-9F2E-839660C6D1EA}">
      <dsp:nvSpPr>
        <dsp:cNvPr id="0" name=""/>
        <dsp:cNvSpPr/>
      </dsp:nvSpPr>
      <dsp:spPr>
        <a:xfrm>
          <a:off x="8337221" y="20911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Website Administration Training</a:t>
          </a:r>
          <a:endParaRPr lang="en-US" sz="600" kern="1200">
            <a:latin typeface="Times New Roman" panose="02020603050405020304" pitchFamily="18" charset="0"/>
            <a:cs typeface="Times New Roman" panose="02020603050405020304" pitchFamily="18" charset="0"/>
          </a:endParaRPr>
        </a:p>
      </dsp:txBody>
      <dsp:txXfrm>
        <a:off x="8337221" y="2091190"/>
        <a:ext cx="955914" cy="477957"/>
      </dsp:txXfrm>
    </dsp:sp>
    <dsp:sp modelId="{267A66B2-091C-449F-BEE8-A2722191AE0B}">
      <dsp:nvSpPr>
        <dsp:cNvPr id="0" name=""/>
        <dsp:cNvSpPr/>
      </dsp:nvSpPr>
      <dsp:spPr>
        <a:xfrm>
          <a:off x="8337221" y="2769890"/>
          <a:ext cx="955914" cy="47795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GB" sz="600" kern="1200">
              <a:latin typeface="Times New Roman" panose="02020603050405020304" pitchFamily="18" charset="0"/>
              <a:cs typeface="Times New Roman" panose="02020603050405020304" pitchFamily="18" charset="0"/>
            </a:rPr>
            <a:t>User Documentation Preparation</a:t>
          </a:r>
          <a:endParaRPr lang="en-US" sz="600" kern="1200">
            <a:latin typeface="Times New Roman" panose="02020603050405020304" pitchFamily="18" charset="0"/>
            <a:cs typeface="Times New Roman" panose="02020603050405020304" pitchFamily="18" charset="0"/>
          </a:endParaRPr>
        </a:p>
      </dsp:txBody>
      <dsp:txXfrm>
        <a:off x="8337221" y="2769890"/>
        <a:ext cx="955914" cy="4779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C1949B-FAE3-4EC0-9ED7-D17906491DA4}">
      <dsp:nvSpPr>
        <dsp:cNvPr id="0" name=""/>
        <dsp:cNvSpPr/>
      </dsp:nvSpPr>
      <dsp:spPr>
        <a:xfrm>
          <a:off x="739262" y="180193"/>
          <a:ext cx="786239" cy="7862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CA59B3-EDE9-47AB-BA8A-B81B59F41A7A}">
      <dsp:nvSpPr>
        <dsp:cNvPr id="0" name=""/>
        <dsp:cNvSpPr/>
      </dsp:nvSpPr>
      <dsp:spPr>
        <a:xfrm>
          <a:off x="9183" y="1073036"/>
          <a:ext cx="2246397" cy="511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b="1" kern="1200">
              <a:latin typeface="+mn-lt"/>
            </a:rPr>
            <a:t>Post-launch Evaluation And Analysis:</a:t>
          </a:r>
        </a:p>
      </dsp:txBody>
      <dsp:txXfrm>
        <a:off x="9183" y="1073036"/>
        <a:ext cx="2246397" cy="511862"/>
      </dsp:txXfrm>
    </dsp:sp>
    <dsp:sp modelId="{638E67A3-382F-435A-A214-A43139E4037F}">
      <dsp:nvSpPr>
        <dsp:cNvPr id="0" name=""/>
        <dsp:cNvSpPr/>
      </dsp:nvSpPr>
      <dsp:spPr>
        <a:xfrm>
          <a:off x="9183" y="1634482"/>
          <a:ext cx="2246397" cy="1024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b="0" kern="1200">
              <a:latin typeface="Söhne"/>
            </a:rPr>
            <a:t>Performance analysis</a:t>
          </a:r>
          <a:endParaRPr lang="en-GB" sz="1100" b="0" kern="1200"/>
        </a:p>
        <a:p>
          <a:pPr marL="0" lvl="0" indent="0" algn="ctr" defTabSz="488950">
            <a:lnSpc>
              <a:spcPct val="100000"/>
            </a:lnSpc>
            <a:spcBef>
              <a:spcPct val="0"/>
            </a:spcBef>
            <a:spcAft>
              <a:spcPct val="35000"/>
            </a:spcAft>
            <a:buNone/>
          </a:pPr>
          <a:r>
            <a:rPr lang="en-GB" sz="1100" b="0" kern="1200">
              <a:latin typeface="Söhne"/>
            </a:rPr>
            <a:t>User feedback</a:t>
          </a:r>
          <a:endParaRPr lang="en-GB" sz="1100" b="0" kern="1200"/>
        </a:p>
      </dsp:txBody>
      <dsp:txXfrm>
        <a:off x="9183" y="1634482"/>
        <a:ext cx="2246397" cy="1024884"/>
      </dsp:txXfrm>
    </dsp:sp>
    <dsp:sp modelId="{0AAA9990-8F08-4DC3-B50B-6D8036BAA412}">
      <dsp:nvSpPr>
        <dsp:cNvPr id="0" name=""/>
        <dsp:cNvSpPr/>
      </dsp:nvSpPr>
      <dsp:spPr>
        <a:xfrm>
          <a:off x="3378780" y="140775"/>
          <a:ext cx="786239" cy="7862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E10C84-0600-4A48-AC1E-B2032BE816CE}">
      <dsp:nvSpPr>
        <dsp:cNvPr id="0" name=""/>
        <dsp:cNvSpPr/>
      </dsp:nvSpPr>
      <dsp:spPr>
        <a:xfrm>
          <a:off x="2648701" y="1037009"/>
          <a:ext cx="2246397" cy="511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b="1" kern="1200">
              <a:latin typeface="+mn-lt"/>
            </a:rPr>
            <a:t>Technical Improvements</a:t>
          </a:r>
        </a:p>
      </dsp:txBody>
      <dsp:txXfrm>
        <a:off x="2648701" y="1037009"/>
        <a:ext cx="2246397" cy="511862"/>
      </dsp:txXfrm>
    </dsp:sp>
    <dsp:sp modelId="{972B1D3F-6200-49F2-A51A-243731CE52F0}">
      <dsp:nvSpPr>
        <dsp:cNvPr id="0" name=""/>
        <dsp:cNvSpPr/>
      </dsp:nvSpPr>
      <dsp:spPr>
        <a:xfrm>
          <a:off x="2648701" y="1600032"/>
          <a:ext cx="2246397" cy="1098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Font typeface="Arial" panose="020B0604020202020204" pitchFamily="34" charset="0"/>
            <a:buNone/>
          </a:pPr>
          <a:r>
            <a:rPr lang="en-GB" sz="1100" b="0" kern="1200" dirty="0">
              <a:latin typeface="Söhne"/>
            </a:rPr>
            <a:t>Continuous maintenance </a:t>
          </a:r>
          <a:endParaRPr lang="en-GB" sz="1100" b="0" kern="1200" dirty="0"/>
        </a:p>
        <a:p>
          <a:pPr marL="0" lvl="0" indent="0" algn="ctr" defTabSz="488950">
            <a:lnSpc>
              <a:spcPct val="100000"/>
            </a:lnSpc>
            <a:spcBef>
              <a:spcPct val="0"/>
            </a:spcBef>
            <a:spcAft>
              <a:spcPct val="35000"/>
            </a:spcAft>
            <a:buFont typeface="Arial" panose="020B0604020202020204" pitchFamily="34" charset="0"/>
            <a:buNone/>
          </a:pPr>
          <a:r>
            <a:rPr lang="en-GB" sz="1100" b="0" kern="1200" dirty="0"/>
            <a:t>Optimization and enhancement</a:t>
          </a:r>
        </a:p>
        <a:p>
          <a:pPr marL="0" lvl="0" indent="0" algn="ctr" defTabSz="488950">
            <a:lnSpc>
              <a:spcPct val="100000"/>
            </a:lnSpc>
            <a:spcBef>
              <a:spcPct val="0"/>
            </a:spcBef>
            <a:spcAft>
              <a:spcPct val="35000"/>
            </a:spcAft>
            <a:buFont typeface="Arial" panose="020B0604020202020204" pitchFamily="34" charset="0"/>
            <a:buNone/>
          </a:pPr>
          <a:r>
            <a:rPr lang="en-GB" sz="1100" b="0" kern="1200"/>
            <a:t>Feature expansion</a:t>
          </a:r>
        </a:p>
        <a:p>
          <a:pPr marL="0" lvl="0" indent="0" algn="ctr" defTabSz="488950">
            <a:lnSpc>
              <a:spcPct val="100000"/>
            </a:lnSpc>
            <a:spcBef>
              <a:spcPct val="0"/>
            </a:spcBef>
            <a:spcAft>
              <a:spcPct val="35000"/>
            </a:spcAft>
            <a:buFont typeface="Arial" panose="020B0604020202020204" pitchFamily="34" charset="0"/>
            <a:buNone/>
          </a:pPr>
          <a:r>
            <a:rPr lang="en-GB" sz="1100" b="0" kern="1200" dirty="0"/>
            <a:t>Security enhancement</a:t>
          </a:r>
        </a:p>
        <a:p>
          <a:pPr marL="0" lvl="0" indent="0" algn="ctr" defTabSz="488950">
            <a:lnSpc>
              <a:spcPct val="100000"/>
            </a:lnSpc>
            <a:spcBef>
              <a:spcPct val="0"/>
            </a:spcBef>
            <a:spcAft>
              <a:spcPct val="35000"/>
            </a:spcAft>
            <a:buFont typeface="Arial" panose="020B0604020202020204" pitchFamily="34" charset="0"/>
            <a:buNone/>
          </a:pPr>
          <a:r>
            <a:rPr lang="en-GB" sz="1100" b="0" kern="1200" dirty="0"/>
            <a:t>Data analytics</a:t>
          </a:r>
        </a:p>
      </dsp:txBody>
      <dsp:txXfrm>
        <a:off x="2648701" y="1600032"/>
        <a:ext cx="2246397" cy="1098751"/>
      </dsp:txXfrm>
    </dsp:sp>
    <dsp:sp modelId="{3331EA8F-4A02-49FC-AEF6-8C46B1CAD957}">
      <dsp:nvSpPr>
        <dsp:cNvPr id="0" name=""/>
        <dsp:cNvSpPr/>
      </dsp:nvSpPr>
      <dsp:spPr>
        <a:xfrm>
          <a:off x="6018297" y="140775"/>
          <a:ext cx="786239" cy="7862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23E683-1BDF-4831-BBC7-4CB7B203B51F}">
      <dsp:nvSpPr>
        <dsp:cNvPr id="0" name=""/>
        <dsp:cNvSpPr/>
      </dsp:nvSpPr>
      <dsp:spPr>
        <a:xfrm>
          <a:off x="5288218" y="1037009"/>
          <a:ext cx="2246397" cy="511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b="1" kern="1200">
              <a:latin typeface="+mn-lt"/>
            </a:rPr>
            <a:t>Future </a:t>
          </a:r>
        </a:p>
        <a:p>
          <a:pPr marL="0" lvl="0" indent="0" algn="ctr" defTabSz="622300">
            <a:lnSpc>
              <a:spcPct val="100000"/>
            </a:lnSpc>
            <a:spcBef>
              <a:spcPct val="0"/>
            </a:spcBef>
            <a:spcAft>
              <a:spcPct val="35000"/>
            </a:spcAft>
            <a:buNone/>
            <a:defRPr b="1"/>
          </a:pPr>
          <a:r>
            <a:rPr lang="en-GB" sz="1400" b="1" kern="1200">
              <a:latin typeface="+mn-lt"/>
            </a:rPr>
            <a:t>Innovation</a:t>
          </a:r>
        </a:p>
      </dsp:txBody>
      <dsp:txXfrm>
        <a:off x="5288218" y="1037009"/>
        <a:ext cx="2246397" cy="511862"/>
      </dsp:txXfrm>
    </dsp:sp>
    <dsp:sp modelId="{6E3472C3-7FCF-494A-A3A1-E1600DA8D5E5}">
      <dsp:nvSpPr>
        <dsp:cNvPr id="0" name=""/>
        <dsp:cNvSpPr/>
      </dsp:nvSpPr>
      <dsp:spPr>
        <a:xfrm>
          <a:off x="5288218" y="1600032"/>
          <a:ext cx="2246397" cy="1098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Emerging Technologies</a:t>
          </a:r>
        </a:p>
        <a:p>
          <a:pPr marL="0" lvl="0" indent="0" algn="ctr" defTabSz="488950">
            <a:lnSpc>
              <a:spcPct val="100000"/>
            </a:lnSpc>
            <a:spcBef>
              <a:spcPct val="0"/>
            </a:spcBef>
            <a:spcAft>
              <a:spcPct val="35000"/>
            </a:spcAft>
            <a:buNone/>
          </a:pPr>
          <a:r>
            <a:rPr lang="en-GB" sz="1100" kern="1200"/>
            <a:t>User Generated Content</a:t>
          </a:r>
        </a:p>
      </dsp:txBody>
      <dsp:txXfrm>
        <a:off x="5288218" y="1600032"/>
        <a:ext cx="2246397" cy="109875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3-08-09T23:28:41.686"/>
    </inkml:context>
    <inkml:brush xml:id="br0">
      <inkml:brushProperty name="width" value="0.05292" units="cm"/>
      <inkml:brushProperty name="height" value="0.05292" units="cm"/>
      <inkml:brushProperty name="color" value="#C00000"/>
    </inkml:brush>
  </inkml:definitions>
  <inkml:trace contextRef="#ctx0" brushRef="#br0">20227 2156 0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d1d11c1ec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d1d11c1ec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a1b6e560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8a1b6e560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 typeface="+mj-lt"/>
              <a:buNone/>
            </a:pPr>
            <a:r>
              <a:rPr lang="en-US" b="1" dirty="0"/>
              <a:t>Agile Roles in </a:t>
            </a:r>
            <a:r>
              <a:rPr lang="en-US" b="1" dirty="0" err="1"/>
              <a:t>ShopEase</a:t>
            </a:r>
            <a:r>
              <a:rPr lang="en-US" b="1" dirty="0"/>
              <a:t> Website Development</a:t>
            </a:r>
            <a:endParaRPr lang="en-US" b="1" i="0" dirty="0">
              <a:solidFill>
                <a:srgbClr val="D1D5DB"/>
              </a:solidFill>
              <a:effectLst/>
              <a:latin typeface="Söhne"/>
            </a:endParaRPr>
          </a:p>
          <a:p>
            <a:pPr algn="l">
              <a:buFont typeface="+mj-lt"/>
              <a:buAutoNum type="arabicPeriod"/>
            </a:pPr>
            <a:r>
              <a:rPr lang="en-US" b="1" i="0" dirty="0">
                <a:solidFill>
                  <a:srgbClr val="D1D5DB"/>
                </a:solidFill>
                <a:effectLst/>
                <a:latin typeface="Söhne"/>
              </a:rPr>
              <a:t>Product Owner: </a:t>
            </a:r>
            <a:r>
              <a:rPr lang="en-US" b="0" i="0" dirty="0">
                <a:solidFill>
                  <a:srgbClr val="D1D5DB"/>
                </a:solidFill>
                <a:effectLst/>
                <a:latin typeface="Söhne"/>
              </a:rPr>
              <a:t>Represents the company and enhances website value. They define and prioritize the product backlog, gather stakeholder demands, and ensure alignment with business goals. They communicate with developers and participate actively in sprint evaluations.</a:t>
            </a:r>
          </a:p>
          <a:p>
            <a:pPr algn="l">
              <a:buFont typeface="+mj-lt"/>
              <a:buAutoNum type="arabicPeriod"/>
            </a:pPr>
            <a:r>
              <a:rPr lang="en-US" b="1" i="0" dirty="0">
                <a:solidFill>
                  <a:srgbClr val="D1D5DB"/>
                </a:solidFill>
                <a:effectLst/>
                <a:latin typeface="Söhne"/>
              </a:rPr>
              <a:t>Scrum Master: </a:t>
            </a:r>
            <a:r>
              <a:rPr lang="en-US" b="0" i="0" dirty="0">
                <a:solidFill>
                  <a:srgbClr val="D1D5DB"/>
                </a:solidFill>
                <a:effectLst/>
                <a:latin typeface="Söhne"/>
              </a:rPr>
              <a:t>Guides the Agile team, ensuring adherence to Agile practices. They facilitate communication, remove obstacles, and shield the team from interruptions. They monitor and promote Agile principles throughout the development process.</a:t>
            </a:r>
          </a:p>
          <a:p>
            <a:pPr algn="l">
              <a:buFont typeface="+mj-lt"/>
              <a:buAutoNum type="arabicPeriod"/>
            </a:pPr>
            <a:r>
              <a:rPr lang="en-US" b="1" i="0" dirty="0">
                <a:solidFill>
                  <a:srgbClr val="D1D5DB"/>
                </a:solidFill>
                <a:effectLst/>
                <a:latin typeface="Söhne"/>
              </a:rPr>
              <a:t>Development Team: </a:t>
            </a:r>
            <a:r>
              <a:rPr lang="en-US" b="0" i="0" dirty="0">
                <a:solidFill>
                  <a:srgbClr val="D1D5DB"/>
                </a:solidFill>
                <a:effectLst/>
                <a:latin typeface="Söhne"/>
              </a:rPr>
              <a:t>Cross-functional individuals responsible for incremental delivery of the e-commerce website. They collaborate, design, develop, and test features from the product backlog. They self-organize to achieve sprint goals.</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a1b6e560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8a1b6e560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Scrum for </a:t>
            </a:r>
            <a:r>
              <a:rPr lang="en-US" b="1" dirty="0" err="1"/>
              <a:t>ShopeEase</a:t>
            </a:r>
            <a:r>
              <a:rPr lang="en-US" b="1" dirty="0"/>
              <a:t> Website Development</a:t>
            </a:r>
          </a:p>
          <a:p>
            <a:pPr marL="171450" lvl="0" indent="-171450" algn="l" rtl="0">
              <a:spcBef>
                <a:spcPts val="0"/>
              </a:spcBef>
              <a:spcAft>
                <a:spcPts val="0"/>
              </a:spcAft>
            </a:pPr>
            <a:r>
              <a:rPr lang="en-US" b="1" dirty="0"/>
              <a:t>Sprint Planning: </a:t>
            </a:r>
            <a:r>
              <a:rPr lang="en-US" dirty="0"/>
              <a:t>The project manager, Product Owner, and development team collaborate to select high-priority tasks for the upcoming sprint. They divide tasks and estimate workload. The project manager ensures a manageable commitment from the team.</a:t>
            </a:r>
          </a:p>
          <a:p>
            <a:pPr marL="171450" lvl="0" indent="-171450" algn="l" rtl="0">
              <a:spcBef>
                <a:spcPts val="0"/>
              </a:spcBef>
              <a:spcAft>
                <a:spcPts val="0"/>
              </a:spcAft>
            </a:pPr>
            <a:r>
              <a:rPr lang="en-US" b="1" dirty="0"/>
              <a:t>Daily Stand-up: </a:t>
            </a:r>
            <a:r>
              <a:rPr lang="en-US" dirty="0"/>
              <a:t>Daily stand-ups, led by the project manager, facilitate progress updates, obstacle discussions, and task scheduling. The project manager identifies and removes obstacles to keep the team on track.</a:t>
            </a:r>
          </a:p>
          <a:p>
            <a:pPr marL="171450" lvl="0" indent="-171450" algn="l" rtl="0">
              <a:spcBef>
                <a:spcPts val="0"/>
              </a:spcBef>
              <a:spcAft>
                <a:spcPts val="0"/>
              </a:spcAft>
            </a:pPr>
            <a:r>
              <a:rPr lang="en-US" b="1" dirty="0"/>
              <a:t>Sprint Review: </a:t>
            </a:r>
            <a:r>
              <a:rPr lang="en-US" dirty="0"/>
              <a:t>After each sprint, the project manager arranges a review meeting where the development team showcases completed features to stakeholders. Stakeholders provide feedback, and necessary changes are noted for future sprints.</a:t>
            </a:r>
          </a:p>
          <a:p>
            <a:pPr marL="171450" lvl="0" indent="-171450" algn="l" rtl="0">
              <a:spcBef>
                <a:spcPts val="0"/>
              </a:spcBef>
              <a:spcAft>
                <a:spcPts val="0"/>
              </a:spcAft>
            </a:pPr>
            <a:r>
              <a:rPr lang="en-US" b="1" dirty="0"/>
              <a:t>Sprint Retrospective: </a:t>
            </a:r>
            <a:r>
              <a:rPr lang="en-US" dirty="0"/>
              <a:t>Led by the project manager, the team reflects on sprint achievements and seeks areas for improvement. Open dialogue and teamwork promote practical solutions to enhance performance in the next sprint.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e8b782381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e8b782381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Kanban for </a:t>
            </a:r>
            <a:r>
              <a:rPr lang="en-US" b="1" dirty="0" err="1"/>
              <a:t>ShopeEase</a:t>
            </a:r>
            <a:r>
              <a:rPr lang="en-US" b="1" dirty="0"/>
              <a:t> Website Development</a:t>
            </a:r>
          </a:p>
          <a:p>
            <a:pPr marL="171450" lvl="0" indent="-171450" algn="l" rtl="0">
              <a:spcBef>
                <a:spcPts val="0"/>
              </a:spcBef>
              <a:spcAft>
                <a:spcPts val="0"/>
              </a:spcAft>
            </a:pPr>
            <a:r>
              <a:rPr lang="en-US" b="1" dirty="0"/>
              <a:t>Visual Board: </a:t>
            </a:r>
            <a:r>
              <a:rPr lang="en-US" dirty="0"/>
              <a:t>A Kanban board will be set up to visualize the different phases of website development - "To Do," "In Progress," and "Completed." The team can track progress and workflow efficiently.</a:t>
            </a:r>
          </a:p>
          <a:p>
            <a:pPr marL="171450" lvl="0" indent="-171450" algn="l" rtl="0">
              <a:spcBef>
                <a:spcPts val="0"/>
              </a:spcBef>
              <a:spcAft>
                <a:spcPts val="0"/>
              </a:spcAft>
            </a:pPr>
            <a:r>
              <a:rPr lang="en-US" b="1" dirty="0"/>
              <a:t>WIP Limit</a:t>
            </a:r>
            <a:r>
              <a:rPr lang="en-US" dirty="0"/>
              <a:t>: Work-in-progress restrictions will be applied to each stage on the Kanban board. This ensures a consistent workflow and prevents the team from being overburdened.</a:t>
            </a:r>
          </a:p>
          <a:p>
            <a:pPr marL="171450" lvl="0" indent="-171450" algn="l" rtl="0">
              <a:spcBef>
                <a:spcPts val="0"/>
              </a:spcBef>
              <a:spcAft>
                <a:spcPts val="0"/>
              </a:spcAft>
            </a:pPr>
            <a:r>
              <a:rPr lang="en-US" b="1" dirty="0"/>
              <a:t>Continuous Delivery: </a:t>
            </a:r>
            <a:r>
              <a:rPr lang="en-US" dirty="0"/>
              <a:t>We will adopt continuous delivery to regularly deliver finished work to stakeholders. This facilitates continuous improvement, validation of implemented features, and early feedback.</a:t>
            </a:r>
          </a:p>
          <a:p>
            <a:pPr marL="171450" lvl="0" indent="-171450" algn="l" rtl="0">
              <a:spcBef>
                <a:spcPts val="0"/>
              </a:spcBef>
              <a:spcAft>
                <a:spcPts val="0"/>
              </a:spcAft>
            </a:pPr>
            <a:r>
              <a:rPr lang="en-US" b="1" dirty="0"/>
              <a:t>Continuous Improvement: </a:t>
            </a:r>
            <a:r>
              <a:rPr lang="en-US" dirty="0"/>
              <a:t>Regular team meetings will be arranged to examine workflow, simplify processes, and enhance productivity. Collaboratively, we will optimize </a:t>
            </a:r>
            <a:r>
              <a:rPr lang="en-US" dirty="0" err="1"/>
              <a:t>ShopeEase</a:t>
            </a:r>
            <a:r>
              <a:rPr lang="en-US" dirty="0"/>
              <a:t> website creation and discuss potential upgrades.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800" b="1" kern="0" dirty="0">
                <a:effectLst/>
                <a:latin typeface="Times New Roman" panose="02020603050405020304" pitchFamily="18" charset="0"/>
                <a:ea typeface="Calibri" panose="020F0502020204030204" pitchFamily="34" charset="0"/>
              </a:rPr>
              <a:t>Visual Board:</a:t>
            </a:r>
            <a:r>
              <a:rPr lang="en-GB" sz="1800" kern="0" dirty="0">
                <a:effectLst/>
                <a:latin typeface="Times New Roman" panose="02020603050405020304" pitchFamily="18" charset="0"/>
                <a:ea typeface="Calibri" panose="020F0502020204030204" pitchFamily="34" charset="0"/>
              </a:rPr>
              <a:t> A Kanban board will be set up by me to reflect the various phases of the </a:t>
            </a:r>
            <a:r>
              <a:rPr lang="en-GB" sz="1800" kern="0" dirty="0" err="1">
                <a:effectLst/>
                <a:latin typeface="Times New Roman" panose="02020603050405020304" pitchFamily="18" charset="0"/>
                <a:ea typeface="Calibri" panose="020F0502020204030204" pitchFamily="34" charset="0"/>
              </a:rPr>
              <a:t>ShopeEase</a:t>
            </a:r>
            <a:r>
              <a:rPr lang="en-GB" sz="1800" kern="0" dirty="0">
                <a:effectLst/>
                <a:latin typeface="Times New Roman" panose="02020603050405020304" pitchFamily="18" charset="0"/>
                <a:ea typeface="Calibri" panose="020F0502020204030204" pitchFamily="34" charset="0"/>
              </a:rPr>
              <a:t> website's development, such as "To Do," "In Progress," and "Completed." The team will be able to track task progress and visualize the workflow using the board. </a:t>
            </a:r>
          </a:p>
          <a:p>
            <a:r>
              <a:rPr lang="en-GB" sz="1800" b="1" kern="0" dirty="0">
                <a:effectLst/>
                <a:latin typeface="Times New Roman" panose="02020603050405020304" pitchFamily="18" charset="0"/>
                <a:ea typeface="Calibri" panose="020F0502020204030204" pitchFamily="34" charset="0"/>
              </a:rPr>
              <a:t>WIP Limit:</a:t>
            </a:r>
            <a:r>
              <a:rPr lang="en-GB" sz="1800" kern="0" dirty="0">
                <a:effectLst/>
                <a:latin typeface="Times New Roman" panose="02020603050405020304" pitchFamily="18" charset="0"/>
                <a:ea typeface="Calibri" panose="020F0502020204030204" pitchFamily="34" charset="0"/>
              </a:rPr>
              <a:t> On the Kanban board, the project manager will set work-in-progress restrictions for each stage of the workflow. To ensure a consistent workflow, project manager will make sure that the number of tasks that can be carried out concurrently. </a:t>
            </a:r>
          </a:p>
          <a:p>
            <a:r>
              <a:rPr lang="en-GB" sz="1800" b="1" kern="0" dirty="0">
                <a:effectLst/>
                <a:latin typeface="Times New Roman" panose="02020603050405020304" pitchFamily="18" charset="0"/>
                <a:ea typeface="Calibri" panose="020F0502020204030204" pitchFamily="34" charset="0"/>
              </a:rPr>
              <a:t>Continuous Delivery:</a:t>
            </a:r>
            <a:r>
              <a:rPr lang="en-GB" sz="1800" kern="0" dirty="0">
                <a:effectLst/>
                <a:latin typeface="Times New Roman" panose="02020603050405020304" pitchFamily="18" charset="0"/>
                <a:ea typeface="Calibri" panose="020F0502020204030204" pitchFamily="34" charset="0"/>
              </a:rPr>
              <a:t> To ensure that finished work is regularly given to stakeholders, project manager will push the team to use a continuous delivery method.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Continuous Improvement:</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project manager will arrange regular team meetings to examine workflow, find possibilities for process simplification, and boost productivity. The team will collaborate to create modifications that optimize the creation and delivery of the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ShopeEase</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website while also discussing prospective upgrades.</a:t>
            </a:r>
          </a:p>
          <a:p>
            <a:endParaRPr lang="en-GB" dirty="0"/>
          </a:p>
        </p:txBody>
      </p:sp>
    </p:spTree>
    <p:extLst>
      <p:ext uri="{BB962C8B-B14F-4D97-AF65-F5344CB8AC3E}">
        <p14:creationId xmlns:p14="http://schemas.microsoft.com/office/powerpoint/2010/main" val="2387489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To analyse project performance and detect potential difficulties or deviations, EVM analysis compares intended values, actual costs, and earned value.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Assumption: We have also done a cost assumption after 50% completion of the project which we have shown in the project. </a:t>
            </a:r>
          </a:p>
          <a:p>
            <a:endParaRPr lang="en-GB" dirty="0"/>
          </a:p>
        </p:txBody>
      </p:sp>
    </p:spTree>
    <p:extLst>
      <p:ext uri="{BB962C8B-B14F-4D97-AF65-F5344CB8AC3E}">
        <p14:creationId xmlns:p14="http://schemas.microsoft.com/office/powerpoint/2010/main" val="2679184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8a1b6e560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8a1b6e560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just">
              <a:lnSpc>
                <a:spcPct val="150000"/>
              </a:lnSpc>
              <a:spcBef>
                <a:spcPts val="0"/>
              </a:spcBef>
              <a:spcAft>
                <a:spcPts val="800"/>
              </a:spcAft>
              <a:buNone/>
            </a:pPr>
            <a:r>
              <a:rPr lang="en-US" b="1" dirty="0"/>
              <a:t>Solution Development Team Management in </a:t>
            </a:r>
            <a:r>
              <a:rPr lang="en-US" b="1" dirty="0" err="1"/>
              <a:t>ShopeEase</a:t>
            </a:r>
            <a:r>
              <a:rPr lang="en-US" b="1" dirty="0"/>
              <a:t> Website Development</a:t>
            </a:r>
          </a:p>
          <a:p>
            <a:pPr marL="171450" marR="0" indent="-171450" algn="just">
              <a:lnSpc>
                <a:spcPct val="150000"/>
              </a:lnSpc>
              <a:spcBef>
                <a:spcPts val="0"/>
              </a:spcBef>
              <a:spcAft>
                <a:spcPts val="800"/>
              </a:spcAft>
            </a:pPr>
            <a:r>
              <a:rPr lang="en-US" b="1" dirty="0"/>
              <a:t>Organize Sprint Planning Sessions: </a:t>
            </a:r>
            <a:r>
              <a:rPr lang="en-US" dirty="0"/>
              <a:t>The project manager collaborates with the Product Owner and development team to schedule tasks for each sprint, ensuring alignment with project goals and creating sprint targets.</a:t>
            </a:r>
          </a:p>
          <a:p>
            <a:pPr marL="171450" marR="0" indent="-171450" algn="just">
              <a:lnSpc>
                <a:spcPct val="150000"/>
              </a:lnSpc>
              <a:spcBef>
                <a:spcPts val="0"/>
              </a:spcBef>
              <a:spcAft>
                <a:spcPts val="800"/>
              </a:spcAft>
            </a:pPr>
            <a:r>
              <a:rPr lang="en-US" b="1" dirty="0"/>
              <a:t>Daily Stand-up Meeting Facilitation: </a:t>
            </a:r>
            <a:r>
              <a:rPr lang="en-US" dirty="0"/>
              <a:t>Daily stand-up meetings are led by the project manager to discuss progress, resolve issues, and plan daily tasks, promoting transparency and focus.</a:t>
            </a:r>
          </a:p>
          <a:p>
            <a:pPr marL="171450" marR="0" indent="-171450" algn="just">
              <a:lnSpc>
                <a:spcPct val="150000"/>
              </a:lnSpc>
              <a:spcBef>
                <a:spcPts val="0"/>
              </a:spcBef>
              <a:spcAft>
                <a:spcPts val="800"/>
              </a:spcAft>
            </a:pPr>
            <a:r>
              <a:rPr lang="en-US" b="1" dirty="0"/>
              <a:t>Organize Sprint Review Meetings: </a:t>
            </a:r>
            <a:r>
              <a:rPr lang="en-US" dirty="0"/>
              <a:t>The project manager arranges sprint review meetings to showcase completed features to stakeholders, gather input, validate outputs, and make necessary adjustments for future sprints.</a:t>
            </a:r>
          </a:p>
          <a:p>
            <a:pPr marL="171450" marR="0" indent="-171450" algn="just">
              <a:lnSpc>
                <a:spcPct val="150000"/>
              </a:lnSpc>
              <a:spcBef>
                <a:spcPts val="0"/>
              </a:spcBef>
              <a:spcAft>
                <a:spcPts val="800"/>
              </a:spcAft>
            </a:pPr>
            <a:r>
              <a:rPr lang="en-US" b="1" dirty="0"/>
              <a:t>Facilitate Retrospective Meetings: </a:t>
            </a:r>
            <a:r>
              <a:rPr lang="en-US" dirty="0"/>
              <a:t>After each sprint, the project manager conducts retrospective meetings to discuss team performance, identify improvement areas, and implement plans to enhance collaboration and productivity in upcoming sprints.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8e8b782381_0_1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8e8b782381_0_1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Tools for Collaboration</a:t>
            </a:r>
          </a:p>
          <a:p>
            <a:pPr marL="171450" lvl="0" indent="-171450" algn="l" rtl="0">
              <a:spcBef>
                <a:spcPts val="0"/>
              </a:spcBef>
              <a:spcAft>
                <a:spcPts val="0"/>
              </a:spcAft>
            </a:pPr>
            <a:r>
              <a:rPr lang="en-US" b="1" dirty="0"/>
              <a:t>Project Management Software: </a:t>
            </a:r>
            <a:r>
              <a:rPr lang="en-US" dirty="0"/>
              <a:t>The project manager will utilize tools like Jira or Trello to track tasks, allocate responsibilities, and monitor the development team's progress. This ensures efficient project scheduling and clarity of roles.</a:t>
            </a:r>
          </a:p>
          <a:p>
            <a:pPr marL="171450" lvl="0" indent="-171450" algn="l" rtl="0">
              <a:spcBef>
                <a:spcPts val="0"/>
              </a:spcBef>
              <a:spcAft>
                <a:spcPts val="0"/>
              </a:spcAft>
            </a:pPr>
            <a:r>
              <a:rPr lang="en-US" b="1" dirty="0"/>
              <a:t>Communication Tools: </a:t>
            </a:r>
            <a:r>
              <a:rPr lang="en-US" dirty="0"/>
              <a:t>To foster rapid and effective communication among team members, the project manager recommends using communication platforms like Slack or Microsoft Teams. These tools facilitate seamless file sharing, real-time collaboration, and prompt response to queries.</a:t>
            </a:r>
          </a:p>
          <a:p>
            <a:pPr marL="171450" lvl="0" indent="-171450" algn="l" rtl="0">
              <a:spcBef>
                <a:spcPts val="0"/>
              </a:spcBef>
              <a:spcAft>
                <a:spcPts val="0"/>
              </a:spcAft>
            </a:pPr>
            <a:r>
              <a:rPr lang="en-US" b="1" dirty="0"/>
              <a:t>Version Control Systems:</a:t>
            </a:r>
            <a:r>
              <a:rPr lang="en-US" dirty="0"/>
              <a:t> Implementing version control technologies like Git enables effective code management. The development team can coordinate code changes, track revisions, and resolve conflicts throughout the development process, promoting code integrity.</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8e8b782381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8e8b782381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Teamwork and Issue Resolution</a:t>
            </a:r>
          </a:p>
          <a:p>
            <a:pPr marL="171450" lvl="0" indent="-171450" algn="l" rtl="0">
              <a:spcBef>
                <a:spcPts val="0"/>
              </a:spcBef>
              <a:spcAft>
                <a:spcPts val="0"/>
              </a:spcAft>
            </a:pPr>
            <a:r>
              <a:rPr lang="en-US" b="1" dirty="0"/>
              <a:t>Clearly Specify Tasks and Duties: </a:t>
            </a:r>
            <a:r>
              <a:rPr lang="en-US" dirty="0"/>
              <a:t>The project manager ensures that each team member understands their roles and responsibilities. Clear task definitions facilitate effective work allocation and prevent misunderstandings.</a:t>
            </a:r>
          </a:p>
          <a:p>
            <a:pPr marL="171450" lvl="0" indent="-171450" algn="l" rtl="0">
              <a:spcBef>
                <a:spcPts val="0"/>
              </a:spcBef>
              <a:spcAft>
                <a:spcPts val="0"/>
              </a:spcAft>
            </a:pPr>
            <a:r>
              <a:rPr lang="en-US" b="1" dirty="0"/>
              <a:t>Encourage Regular Communication and Knowledge Sharing: </a:t>
            </a:r>
            <a:r>
              <a:rPr lang="en-US" dirty="0"/>
              <a:t>The project manager promotes regular information exchange among team members, fostering a collaborative environment. This encourages cross-functional learning and enhances overall productivity.</a:t>
            </a:r>
          </a:p>
          <a:p>
            <a:pPr marL="171450" lvl="0" indent="-171450" algn="l" rtl="0">
              <a:spcBef>
                <a:spcPts val="0"/>
              </a:spcBef>
              <a:spcAft>
                <a:spcPts val="0"/>
              </a:spcAft>
            </a:pPr>
            <a:r>
              <a:rPr lang="en-US" b="1" dirty="0"/>
              <a:t>Develop Problem-Solving Skills:</a:t>
            </a:r>
            <a:r>
              <a:rPr lang="en-US" dirty="0"/>
              <a:t> Team members are empowered to adopt a problem-solving mentality, with support and guidance when needed, fostering a proactive approach to tackling challenges.</a:t>
            </a:r>
          </a:p>
          <a:p>
            <a:pPr marL="171450" lvl="0" indent="-171450" algn="l" rtl="0">
              <a:spcBef>
                <a:spcPts val="0"/>
              </a:spcBef>
              <a:spcAft>
                <a:spcPts val="0"/>
              </a:spcAft>
            </a:pPr>
            <a:r>
              <a:rPr lang="en-US" b="1" dirty="0"/>
              <a:t>Address Problems Quickly: </a:t>
            </a:r>
            <a:r>
              <a:rPr lang="en-US" dirty="0"/>
              <a:t>Conflict resolution protocols are established to address issues promptly, minimizing their impact on the project. Open communication facilitates timely resolution.</a:t>
            </a:r>
          </a:p>
          <a:p>
            <a:pPr marL="171450" lvl="0" indent="-171450" algn="l" rtl="0">
              <a:spcBef>
                <a:spcPts val="0"/>
              </a:spcBef>
              <a:spcAft>
                <a:spcPts val="0"/>
              </a:spcAft>
            </a:pPr>
            <a:r>
              <a:rPr lang="en-US" b="1" dirty="0"/>
              <a:t>Foster Trust and Respect: </a:t>
            </a:r>
            <a:r>
              <a:rPr lang="en-US" dirty="0"/>
              <a:t>Cultivating a culture of respect and trust encourages open expression of ideas, concerns, and suggestions. Mutual trust among team members leads to effective collaboration and successful project outcomes.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8ea1cd33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8ea1cd33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Communication Plan</a:t>
            </a:r>
          </a:p>
          <a:p>
            <a:pPr marL="171450" lvl="0" indent="-171450" algn="l" rtl="0">
              <a:spcBef>
                <a:spcPts val="0"/>
              </a:spcBef>
              <a:spcAft>
                <a:spcPts val="0"/>
              </a:spcAft>
            </a:pPr>
            <a:r>
              <a:rPr lang="en-US" b="1" dirty="0"/>
              <a:t>Stakeholder Identification</a:t>
            </a:r>
            <a:r>
              <a:rPr lang="en-US" dirty="0"/>
              <a:t>: The project manager will identify key stakeholders, including business owners, managers, and marketing staff, to understand their interests and needs in the </a:t>
            </a:r>
            <a:r>
              <a:rPr lang="en-US" dirty="0" err="1"/>
              <a:t>ShopeEase</a:t>
            </a:r>
            <a:r>
              <a:rPr lang="en-US" dirty="0"/>
              <a:t> project.</a:t>
            </a:r>
          </a:p>
          <a:p>
            <a:pPr marL="171450" lvl="0" indent="-171450" algn="l" rtl="0">
              <a:spcBef>
                <a:spcPts val="0"/>
              </a:spcBef>
              <a:spcAft>
                <a:spcPts val="0"/>
              </a:spcAft>
            </a:pPr>
            <a:r>
              <a:rPr lang="en-US" b="1" dirty="0"/>
              <a:t>Communication Methods</a:t>
            </a:r>
            <a:r>
              <a:rPr lang="en-US" dirty="0"/>
              <a:t>: Tailored communication methods, such as email, online conferences, and project management software, will be chosen based on stakeholders' preferences and accessibility to keep them updated and address concerns promptly.</a:t>
            </a:r>
          </a:p>
          <a:p>
            <a:pPr marL="171450" lvl="0" indent="-171450" algn="l" rtl="0">
              <a:spcBef>
                <a:spcPts val="0"/>
              </a:spcBef>
              <a:spcAft>
                <a:spcPts val="0"/>
              </a:spcAft>
            </a:pPr>
            <a:r>
              <a:rPr lang="en-US" b="1" dirty="0"/>
              <a:t>Time and Frequency:</a:t>
            </a:r>
            <a:r>
              <a:rPr lang="en-US" dirty="0"/>
              <a:t> The project manager will set appropriate interaction frequencies for each stakeholder, providing regular updates without overwhelming them with information.</a:t>
            </a:r>
          </a:p>
          <a:p>
            <a:pPr marL="171450" lvl="0" indent="-171450" algn="l" rtl="0">
              <a:spcBef>
                <a:spcPts val="0"/>
              </a:spcBef>
              <a:spcAft>
                <a:spcPts val="0"/>
              </a:spcAft>
            </a:pPr>
            <a:r>
              <a:rPr lang="en-US" b="1" dirty="0"/>
              <a:t>Reporting Structure: </a:t>
            </a:r>
            <a:r>
              <a:rPr lang="en-US" dirty="0"/>
              <a:t>A clear reporting system will ensure relevant information reaches the right parties. The project manager will define responsible individuals for each stakeholder and the level of detail provided.</a:t>
            </a:r>
          </a:p>
          <a:p>
            <a:pPr marL="171450" lvl="0" indent="-171450" algn="l" rtl="0">
              <a:spcBef>
                <a:spcPts val="0"/>
              </a:spcBef>
              <a:spcAft>
                <a:spcPts val="0"/>
              </a:spcAft>
            </a:pPr>
            <a:r>
              <a:rPr lang="en-US" b="1" dirty="0"/>
              <a:t>Paperwork:</a:t>
            </a:r>
            <a:r>
              <a:rPr lang="en-US" dirty="0"/>
              <a:t> The project manager will decide on the types of reports and documents to share during the project, including progress updates, project plans, and meeting minutes, to keep stakeholders informed.</a:t>
            </a:r>
          </a:p>
          <a:p>
            <a:pPr marL="171450" lvl="0" indent="-171450" algn="l" rtl="0">
              <a:spcBef>
                <a:spcPts val="0"/>
              </a:spcBef>
              <a:spcAft>
                <a:spcPts val="0"/>
              </a:spcAft>
            </a:pPr>
            <a:r>
              <a:rPr lang="en-US" b="1" dirty="0"/>
              <a:t>Escalation Method: </a:t>
            </a:r>
            <a:r>
              <a:rPr lang="en-US" dirty="0"/>
              <a:t>Implementing an escalation method will enable the project manager to address major issues or obstacles promptly, ensuring swift resolution throughout the development process.</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8bc00f6a12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8bc00f6a12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Regular Status Reports</a:t>
            </a:r>
          </a:p>
          <a:p>
            <a:pPr marL="0" lvl="0" indent="0" algn="l" rtl="0">
              <a:spcBef>
                <a:spcPts val="0"/>
              </a:spcBef>
              <a:spcAft>
                <a:spcPts val="0"/>
              </a:spcAft>
              <a:buNone/>
            </a:pPr>
            <a:r>
              <a:rPr lang="en-US" dirty="0"/>
              <a:t>To keep stakeholders informed about </a:t>
            </a:r>
            <a:r>
              <a:rPr lang="en-US" dirty="0" err="1"/>
              <a:t>ShopeEase</a:t>
            </a:r>
            <a:r>
              <a:rPr lang="en-US" dirty="0"/>
              <a:t> website development, the project manager will send frequent status reports. These reports will include the following:</a:t>
            </a:r>
          </a:p>
          <a:p>
            <a:pPr marL="171450" lvl="0" indent="-171450" algn="l" rtl="0">
              <a:spcBef>
                <a:spcPts val="0"/>
              </a:spcBef>
              <a:spcAft>
                <a:spcPts val="0"/>
              </a:spcAft>
            </a:pPr>
            <a:r>
              <a:rPr lang="en-US" b="1" dirty="0"/>
              <a:t>Summary of Accomplishments: </a:t>
            </a:r>
            <a:r>
              <a:rPr lang="en-US" dirty="0"/>
              <a:t>Highlighting progress and achieved milestones to ensure stakeholders are updated on the development process.</a:t>
            </a:r>
          </a:p>
          <a:p>
            <a:pPr marL="171450" lvl="0" indent="-171450" algn="l" rtl="0">
              <a:spcBef>
                <a:spcPts val="0"/>
              </a:spcBef>
              <a:spcAft>
                <a:spcPts val="0"/>
              </a:spcAft>
            </a:pPr>
            <a:r>
              <a:rPr lang="en-US" b="1" dirty="0"/>
              <a:t>Work Done and Upcoming Activities: </a:t>
            </a:r>
            <a:r>
              <a:rPr lang="en-US" dirty="0"/>
              <a:t>Providing visibility into the project's trajectory by summarizing completed tasks and upcoming activities.</a:t>
            </a:r>
          </a:p>
          <a:p>
            <a:pPr marL="171450" lvl="0" indent="-171450" algn="l" rtl="0">
              <a:spcBef>
                <a:spcPts val="0"/>
              </a:spcBef>
              <a:spcAft>
                <a:spcPts val="0"/>
              </a:spcAft>
            </a:pPr>
            <a:r>
              <a:rPr lang="en-US" b="1" dirty="0"/>
              <a:t>Deliverables and Milestones Reached:</a:t>
            </a:r>
            <a:r>
              <a:rPr lang="en-US" dirty="0"/>
              <a:t> Reporting on completed milestones to demonstrate project success and timeliness.</a:t>
            </a:r>
          </a:p>
          <a:p>
            <a:pPr marL="171450" lvl="0" indent="-171450" algn="l" rtl="0">
              <a:spcBef>
                <a:spcPts val="0"/>
              </a:spcBef>
              <a:spcAft>
                <a:spcPts val="0"/>
              </a:spcAft>
            </a:pPr>
            <a:r>
              <a:rPr lang="en-US" b="1" dirty="0"/>
              <a:t>Revisions to Expenditures and Resources: </a:t>
            </a:r>
            <a:r>
              <a:rPr lang="en-US" dirty="0"/>
              <a:t>Sharing information on expenditure and resource allocation for stakeholders' financial assessment.</a:t>
            </a:r>
          </a:p>
          <a:p>
            <a:pPr marL="171450" lvl="0" indent="-171450" algn="l" rtl="0">
              <a:spcBef>
                <a:spcPts val="0"/>
              </a:spcBef>
              <a:spcAft>
                <a:spcPts val="0"/>
              </a:spcAft>
            </a:pPr>
            <a:r>
              <a:rPr lang="en-US" b="1" dirty="0"/>
              <a:t>Risks and Mitigation Techniques: </a:t>
            </a:r>
            <a:r>
              <a:rPr lang="en-US" dirty="0"/>
              <a:t>Visibility on potential risks and their mitigation assures stakeholders of effective risk management.</a:t>
            </a:r>
          </a:p>
          <a:p>
            <a:pPr marL="171450" lvl="0" indent="-171450" algn="l" rtl="0">
              <a:spcBef>
                <a:spcPts val="0"/>
              </a:spcBef>
              <a:spcAft>
                <a:spcPts val="0"/>
              </a:spcAft>
            </a:pPr>
            <a:r>
              <a:rPr lang="en-US" b="1" dirty="0"/>
              <a:t>Change Requests and Their Impact: </a:t>
            </a:r>
            <a:r>
              <a:rPr lang="en-US" dirty="0"/>
              <a:t>Clearly articulating change requests and their implications for informed decision-making.</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19542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8e8b782381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8e8b782381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Incorporating and Gathering Feedback</a:t>
            </a:r>
            <a:endParaRPr lang="en-US" dirty="0"/>
          </a:p>
          <a:p>
            <a:pPr marL="0" lvl="0" indent="0" algn="l" rtl="0">
              <a:spcBef>
                <a:spcPts val="0"/>
              </a:spcBef>
              <a:spcAft>
                <a:spcPts val="0"/>
              </a:spcAft>
              <a:buNone/>
            </a:pPr>
            <a:r>
              <a:rPr lang="en-US" dirty="0"/>
              <a:t>To ensure a successful website development, the project manager will actively seek and incorporate stakeholder feedback throughout the project. The following strategies will be implemented:</a:t>
            </a:r>
          </a:p>
          <a:p>
            <a:pPr marL="171450" lvl="0" indent="-171450" algn="l" rtl="0">
              <a:spcBef>
                <a:spcPts val="0"/>
              </a:spcBef>
              <a:spcAft>
                <a:spcPts val="0"/>
              </a:spcAft>
            </a:pPr>
            <a:r>
              <a:rPr lang="en-US" b="1" dirty="0"/>
              <a:t>Mechanisms for Obtaining Review: </a:t>
            </a:r>
            <a:r>
              <a:rPr lang="en-US" dirty="0"/>
              <a:t>Specific avenues like survey forms, email, and feedback meetings will be provided for stakeholders to contribute their ideas and comments.</a:t>
            </a:r>
          </a:p>
          <a:p>
            <a:pPr marL="171450" lvl="0" indent="-171450" algn="l" rtl="0">
              <a:spcBef>
                <a:spcPts val="0"/>
              </a:spcBef>
              <a:spcAft>
                <a:spcPts val="0"/>
              </a:spcAft>
            </a:pPr>
            <a:r>
              <a:rPr lang="en-US" b="1" dirty="0"/>
              <a:t>Consistent Participation:</a:t>
            </a:r>
            <a:r>
              <a:rPr lang="en-US" dirty="0"/>
              <a:t> Regular engagement with stakeholders throughout the project's life cycle will ensure timely and meaningful input, aligning the website creation with their needs.</a:t>
            </a:r>
          </a:p>
          <a:p>
            <a:pPr marL="171450" lvl="0" indent="-171450" algn="l" rtl="0">
              <a:spcBef>
                <a:spcPts val="0"/>
              </a:spcBef>
              <a:spcAft>
                <a:spcPts val="0"/>
              </a:spcAft>
            </a:pPr>
            <a:r>
              <a:rPr lang="en-US" b="1" dirty="0"/>
              <a:t>Assessment and Prioritization:</a:t>
            </a:r>
            <a:r>
              <a:rPr lang="en-US" dirty="0"/>
              <a:t> Stakeholder comments will be analyzed to identify common themes and prioritize changes aligned with project goals.</a:t>
            </a:r>
          </a:p>
          <a:p>
            <a:pPr marL="171450" lvl="0" indent="-171450" algn="l" rtl="0">
              <a:spcBef>
                <a:spcPts val="0"/>
              </a:spcBef>
              <a:spcAft>
                <a:spcPts val="0"/>
              </a:spcAft>
            </a:pPr>
            <a:r>
              <a:rPr lang="en-US" b="1" dirty="0"/>
              <a:t>Examination: </a:t>
            </a:r>
            <a:r>
              <a:rPr lang="en-US" dirty="0"/>
              <a:t>A change control method will thoroughly assess requested adjustments, considering scope, scheduling, and cost implications.</a:t>
            </a:r>
          </a:p>
          <a:p>
            <a:pPr marL="171450" lvl="0" indent="-171450" algn="l" rtl="0">
              <a:spcBef>
                <a:spcPts val="0"/>
              </a:spcBef>
              <a:spcAft>
                <a:spcPts val="0"/>
              </a:spcAft>
            </a:pPr>
            <a:r>
              <a:rPr lang="en-US" b="1" dirty="0"/>
              <a:t>Transparent Conversations: </a:t>
            </a:r>
            <a:r>
              <a:rPr lang="en-US" dirty="0"/>
              <a:t>Stakeholders will be informed about how their feedback will be reviewed, incorporated, or managed, fostering trust and effective expectation management.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8bc00f6a12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8bc00f6a12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Stakeholder Meetings</a:t>
            </a:r>
          </a:p>
          <a:p>
            <a:pPr marL="0" lvl="0" indent="0" algn="l" rtl="0">
              <a:spcBef>
                <a:spcPts val="0"/>
              </a:spcBef>
              <a:spcAft>
                <a:spcPts val="0"/>
              </a:spcAft>
              <a:buNone/>
            </a:pPr>
            <a:r>
              <a:rPr lang="en-US" dirty="0"/>
              <a:t>Throughout the project, we will hold various stakeholder meetings to foster involvement and ensure alignment with their expectations:</a:t>
            </a:r>
          </a:p>
          <a:p>
            <a:pPr marL="171450" lvl="0" indent="-171450" algn="l" rtl="0">
              <a:spcBef>
                <a:spcPts val="0"/>
              </a:spcBef>
              <a:spcAft>
                <a:spcPts val="0"/>
              </a:spcAft>
            </a:pPr>
            <a:r>
              <a:rPr lang="en-US" b="1" dirty="0"/>
              <a:t>Kick-off Meeting: </a:t>
            </a:r>
            <a:r>
              <a:rPr lang="en-US" dirty="0"/>
              <a:t>In the initial meeting, we will discuss project aims and scope, aligning stakeholder expectations with project goals. </a:t>
            </a:r>
          </a:p>
          <a:p>
            <a:pPr marL="171450" lvl="0" indent="-171450" algn="l" rtl="0">
              <a:spcBef>
                <a:spcPts val="0"/>
              </a:spcBef>
              <a:spcAft>
                <a:spcPts val="0"/>
              </a:spcAft>
            </a:pPr>
            <a:r>
              <a:rPr lang="en-US" b="1" dirty="0"/>
              <a:t>Prerequisites Review Meetings: </a:t>
            </a:r>
            <a:r>
              <a:rPr lang="en-US" dirty="0"/>
              <a:t>Stakeholders will be involved in gathering project requirements and scope changes to meet their business goals.</a:t>
            </a:r>
          </a:p>
          <a:p>
            <a:pPr marL="171450" lvl="0" indent="-171450" algn="l" rtl="0">
              <a:spcBef>
                <a:spcPts val="0"/>
              </a:spcBef>
              <a:spcAft>
                <a:spcPts val="0"/>
              </a:spcAft>
            </a:pPr>
            <a:r>
              <a:rPr lang="en-US" b="1" dirty="0"/>
              <a:t>Regular Meetings: </a:t>
            </a:r>
            <a:r>
              <a:rPr lang="en-US" dirty="0"/>
              <a:t>We will provide updates on project development, resolve issues, and address stakeholder questions in these meetings.</a:t>
            </a:r>
          </a:p>
          <a:p>
            <a:pPr marL="171450" lvl="0" indent="-171450" algn="l" rtl="0">
              <a:spcBef>
                <a:spcPts val="0"/>
              </a:spcBef>
              <a:spcAft>
                <a:spcPts val="0"/>
              </a:spcAft>
            </a:pPr>
            <a:r>
              <a:rPr lang="en-US" b="1" dirty="0"/>
              <a:t>Sample Sittings: </a:t>
            </a:r>
            <a:r>
              <a:rPr lang="en-US" dirty="0"/>
              <a:t>Stakeholders can view finished features, offer input, and ensure their demands are met during demo sessions.</a:t>
            </a:r>
          </a:p>
          <a:p>
            <a:pPr marL="171450" lvl="0" indent="-171450" algn="l" rtl="0">
              <a:spcBef>
                <a:spcPts val="0"/>
              </a:spcBef>
              <a:spcAft>
                <a:spcPts val="0"/>
              </a:spcAft>
            </a:pPr>
            <a:r>
              <a:rPr lang="en-US" b="1" dirty="0"/>
              <a:t>Retrospective Meetings: </a:t>
            </a:r>
            <a:r>
              <a:rPr lang="en-US" dirty="0"/>
              <a:t>After the project's completion, stakeholders can assess outcomes, gain insights, and discuss future improvements.</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D1D5DB"/>
                </a:solidFill>
                <a:effectLst/>
                <a:latin typeface="Söhne"/>
              </a:rPr>
              <a:t>Breaking down a task into Specific Key Performance Indicators (KPIs) and tracking them on a regular basis is a strategic approach to enhance performance, monitor progress, and achieve defined objectives.</a:t>
            </a:r>
          </a:p>
          <a:p>
            <a:pPr algn="l">
              <a:buFont typeface="Arial" panose="020B0604020202020204" pitchFamily="34" charset="0"/>
              <a:buChar char="•"/>
            </a:pPr>
            <a:r>
              <a:rPr lang="en-GB" b="0" i="0" dirty="0">
                <a:solidFill>
                  <a:srgbClr val="D1D5DB"/>
                </a:solidFill>
                <a:effectLst/>
                <a:latin typeface="Söhne"/>
              </a:rPr>
              <a:t>It helps to  : Break tasks into manageable components.</a:t>
            </a:r>
          </a:p>
          <a:p>
            <a:pPr algn="l">
              <a:buFont typeface="Arial" panose="020B0604020202020204" pitchFamily="34" charset="0"/>
              <a:buChar char="•"/>
            </a:pPr>
            <a:r>
              <a:rPr lang="en-GB" b="0" i="0" dirty="0">
                <a:solidFill>
                  <a:srgbClr val="D1D5DB"/>
                </a:solidFill>
                <a:effectLst/>
                <a:latin typeface="Söhne"/>
              </a:rPr>
              <a:t>Define clear and specific KPIs for each component.</a:t>
            </a:r>
          </a:p>
          <a:p>
            <a:pPr algn="l">
              <a:buFont typeface="Arial" panose="020B0604020202020204" pitchFamily="34" charset="0"/>
              <a:buChar char="•"/>
            </a:pPr>
            <a:r>
              <a:rPr lang="en-GB" b="0" i="0" dirty="0">
                <a:solidFill>
                  <a:srgbClr val="D1D5DB"/>
                </a:solidFill>
                <a:effectLst/>
                <a:latin typeface="Söhne"/>
              </a:rPr>
              <a:t>Ensure KPIs are measurable and quantifiable.</a:t>
            </a:r>
          </a:p>
          <a:p>
            <a:pPr algn="l">
              <a:buFont typeface="Arial" panose="020B0604020202020204" pitchFamily="34" charset="0"/>
              <a:buChar char="•"/>
            </a:pPr>
            <a:r>
              <a:rPr lang="en-GB" b="0" i="0" dirty="0">
                <a:solidFill>
                  <a:srgbClr val="D1D5DB"/>
                </a:solidFill>
                <a:effectLst/>
                <a:latin typeface="Söhne"/>
              </a:rPr>
              <a:t>Align KPIs with task objectives and project goals.</a:t>
            </a:r>
          </a:p>
          <a:p>
            <a:pPr algn="l">
              <a:buFont typeface="Arial" panose="020B0604020202020204" pitchFamily="34" charset="0"/>
              <a:buChar char="•"/>
            </a:pPr>
            <a:r>
              <a:rPr lang="en-GB" b="0" i="0" dirty="0">
                <a:solidFill>
                  <a:srgbClr val="D1D5DB"/>
                </a:solidFill>
                <a:effectLst/>
                <a:latin typeface="Söhne"/>
              </a:rPr>
              <a:t>Track KPIs at regular intervals (daily, weekly, etc.).</a:t>
            </a:r>
          </a:p>
          <a:p>
            <a:pPr algn="l">
              <a:buFont typeface="Arial" panose="020B0604020202020204" pitchFamily="34" charset="0"/>
              <a:buChar char="•"/>
            </a:pPr>
            <a:r>
              <a:rPr lang="en-GB" b="0" i="0" dirty="0">
                <a:solidFill>
                  <a:srgbClr val="D1D5DB"/>
                </a:solidFill>
                <a:effectLst/>
                <a:latin typeface="Söhne"/>
              </a:rPr>
              <a:t>Assign responsibility for KPI tracking.</a:t>
            </a:r>
          </a:p>
          <a:p>
            <a:pPr algn="l">
              <a:buFont typeface="Arial" panose="020B0604020202020204" pitchFamily="34" charset="0"/>
              <a:buChar char="•"/>
            </a:pPr>
            <a:r>
              <a:rPr lang="en-GB" b="0" i="0" dirty="0">
                <a:solidFill>
                  <a:srgbClr val="D1D5DB"/>
                </a:solidFill>
                <a:effectLst/>
                <a:latin typeface="Söhne"/>
              </a:rPr>
              <a:t>Collect data consistently to measure KPIs.</a:t>
            </a:r>
          </a:p>
          <a:p>
            <a:pPr algn="l">
              <a:buFont typeface="Arial" panose="020B0604020202020204" pitchFamily="34" charset="0"/>
              <a:buChar char="•"/>
            </a:pPr>
            <a:r>
              <a:rPr lang="en-GB" b="0" i="0" dirty="0" err="1">
                <a:solidFill>
                  <a:srgbClr val="D1D5DB"/>
                </a:solidFill>
                <a:effectLst/>
                <a:latin typeface="Söhne"/>
              </a:rPr>
              <a:t>Analyze</a:t>
            </a:r>
            <a:r>
              <a:rPr lang="en-GB" b="0" i="0" dirty="0">
                <a:solidFill>
                  <a:srgbClr val="D1D5DB"/>
                </a:solidFill>
                <a:effectLst/>
                <a:latin typeface="Söhne"/>
              </a:rPr>
              <a:t> data to interpret progress and trends.</a:t>
            </a:r>
          </a:p>
          <a:p>
            <a:pPr algn="l">
              <a:buFont typeface="Arial" panose="020B0604020202020204" pitchFamily="34" charset="0"/>
              <a:buChar char="•"/>
            </a:pPr>
            <a:r>
              <a:rPr lang="en-GB" b="0" i="0" dirty="0">
                <a:solidFill>
                  <a:srgbClr val="D1D5DB"/>
                </a:solidFill>
                <a:effectLst/>
                <a:latin typeface="Söhne"/>
              </a:rPr>
              <a:t>Use insights for informed decision-making.</a:t>
            </a:r>
          </a:p>
          <a:p>
            <a:pPr algn="l">
              <a:buFont typeface="Arial" panose="020B0604020202020204" pitchFamily="34" charset="0"/>
              <a:buChar char="•"/>
            </a:pPr>
            <a:r>
              <a:rPr lang="en-GB" b="0" i="0" dirty="0">
                <a:solidFill>
                  <a:srgbClr val="D1D5DB"/>
                </a:solidFill>
                <a:effectLst/>
                <a:latin typeface="Söhne"/>
              </a:rPr>
              <a:t>Communicate progress to stakeholders transparently.</a:t>
            </a:r>
          </a:p>
          <a:p>
            <a:pPr algn="l">
              <a:buFont typeface="Arial" panose="020B0604020202020204" pitchFamily="34" charset="0"/>
              <a:buChar char="•"/>
            </a:pPr>
            <a:r>
              <a:rPr lang="en-GB" b="0" i="0" dirty="0">
                <a:solidFill>
                  <a:srgbClr val="D1D5DB"/>
                </a:solidFill>
                <a:effectLst/>
                <a:latin typeface="Söhne"/>
              </a:rPr>
              <a:t>Make adjustments based on KPI tracking results.</a:t>
            </a:r>
          </a:p>
          <a:p>
            <a:pPr algn="l">
              <a:buFont typeface="Arial" panose="020B0604020202020204" pitchFamily="34" charset="0"/>
              <a:buChar char="•"/>
            </a:pPr>
            <a:r>
              <a:rPr lang="en-GB" b="0" i="0" dirty="0">
                <a:solidFill>
                  <a:srgbClr val="D1D5DB"/>
                </a:solidFill>
                <a:effectLst/>
                <a:latin typeface="Söhne"/>
              </a:rPr>
              <a:t>Drive continuous improvement through iterative processes.</a:t>
            </a:r>
          </a:p>
          <a:p>
            <a:endParaRPr lang="en-GB" dirty="0"/>
          </a:p>
        </p:txBody>
      </p:sp>
    </p:spTree>
    <p:extLst>
      <p:ext uri="{BB962C8B-B14F-4D97-AF65-F5344CB8AC3E}">
        <p14:creationId xmlns:p14="http://schemas.microsoft.com/office/powerpoint/2010/main" val="2035802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D1D5DB"/>
                </a:solidFill>
                <a:effectLst/>
                <a:latin typeface="Söhne"/>
              </a:rPr>
              <a:t>A Comprehensive dashboard will be made on  tools like Trello/Monday. Sample provided in slide.</a:t>
            </a:r>
          </a:p>
          <a:p>
            <a:r>
              <a:rPr lang="en-GB" b="0" i="0" dirty="0">
                <a:solidFill>
                  <a:srgbClr val="D1D5DB"/>
                </a:solidFill>
                <a:effectLst/>
                <a:latin typeface="Söhne"/>
              </a:rPr>
              <a:t>This dashboard serves as a paramount tool to gauge the overall progression of our project. </a:t>
            </a:r>
          </a:p>
          <a:p>
            <a:r>
              <a:rPr lang="en-GB" b="0" i="0" dirty="0">
                <a:solidFill>
                  <a:srgbClr val="D1D5DB"/>
                </a:solidFill>
                <a:effectLst/>
                <a:latin typeface="Söhne"/>
              </a:rPr>
              <a:t>It achieves this by aggregating and presenting critical data points, particularly when individual Key Performance Indicators (KPIs) are successfully accomplished.</a:t>
            </a:r>
            <a:endParaRPr lang="en-GB" dirty="0"/>
          </a:p>
        </p:txBody>
      </p:sp>
    </p:spTree>
    <p:extLst>
      <p:ext uri="{BB962C8B-B14F-4D97-AF65-F5344CB8AC3E}">
        <p14:creationId xmlns:p14="http://schemas.microsoft.com/office/powerpoint/2010/main" val="3835822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e8b782381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e8b78238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Prioritization Techniques</a:t>
            </a:r>
          </a:p>
          <a:p>
            <a:pPr marL="171450" lvl="0" indent="-171450" algn="l" rtl="0">
              <a:spcBef>
                <a:spcPts val="0"/>
              </a:spcBef>
              <a:spcAft>
                <a:spcPts val="0"/>
              </a:spcAft>
            </a:pPr>
            <a:r>
              <a:rPr lang="en-US" b="1" dirty="0" err="1"/>
              <a:t>MoSCoW</a:t>
            </a:r>
            <a:r>
              <a:rPr lang="en-US" b="1" dirty="0"/>
              <a:t>: </a:t>
            </a:r>
            <a:r>
              <a:rPr lang="en-US" dirty="0"/>
              <a:t>Collaborating with the product owner and stakeholders to categorize requirements as Must have, Should have, Could have, and Won't have. Enables focusing on essential features first.</a:t>
            </a:r>
          </a:p>
          <a:p>
            <a:pPr marL="171450" lvl="0" indent="-171450" algn="l" rtl="0">
              <a:spcBef>
                <a:spcPts val="0"/>
              </a:spcBef>
              <a:spcAft>
                <a:spcPts val="0"/>
              </a:spcAft>
            </a:pPr>
            <a:r>
              <a:rPr lang="en-US" b="1" dirty="0"/>
              <a:t>User Narrative Mapping: </a:t>
            </a:r>
            <a:r>
              <a:rPr lang="en-US" dirty="0"/>
              <a:t>Involving the development team and stakeholders in group workshops to organize user stories and prioritize based on significance and impact on user experience.</a:t>
            </a:r>
          </a:p>
          <a:p>
            <a:pPr marL="171450" lvl="0" indent="-171450" algn="l" rtl="0">
              <a:spcBef>
                <a:spcPts val="0"/>
              </a:spcBef>
              <a:spcAft>
                <a:spcPts val="0"/>
              </a:spcAft>
            </a:pPr>
            <a:r>
              <a:rPr lang="en-US" b="1" dirty="0"/>
              <a:t>Value-Based Prioritizing: </a:t>
            </a:r>
            <a:r>
              <a:rPr lang="en-US" dirty="0"/>
              <a:t>Including important stakeholders in sessions to value requirements based on business impact, customer value, and return on investment. High-value features are prioritized early.</a:t>
            </a:r>
          </a:p>
          <a:p>
            <a:pPr marL="171450" lvl="0" indent="-171450" algn="l" rtl="0">
              <a:spcBef>
                <a:spcPts val="0"/>
              </a:spcBef>
              <a:spcAft>
                <a:spcPts val="0"/>
              </a:spcAft>
            </a:pPr>
            <a:r>
              <a:rPr lang="en-US" b="1" dirty="0"/>
              <a:t>Kano Model: </a:t>
            </a:r>
            <a:r>
              <a:rPr lang="en-US" dirty="0"/>
              <a:t>Using the Kano model to classify needs based on customer satisfaction impact, focusing efforts on capabilities that please customers and add value, giving a competitive edge and higher satisfaction.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8e8b782381_0_1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8e8b782381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Identifying Risks</a:t>
            </a:r>
          </a:p>
          <a:p>
            <a:pPr marL="171450" lvl="0" indent="-171450" algn="l" rtl="0">
              <a:spcBef>
                <a:spcPts val="0"/>
              </a:spcBef>
              <a:spcAft>
                <a:spcPts val="0"/>
              </a:spcAft>
            </a:pPr>
            <a:r>
              <a:rPr lang="en-US" b="1" dirty="0"/>
              <a:t>Technical Risks: </a:t>
            </a:r>
            <a:r>
              <a:rPr lang="en-US" dirty="0"/>
              <a:t>Evaluating technological risks like compatibility issues, security shortcomings, and performance bottlenecks for early mitigation.</a:t>
            </a:r>
          </a:p>
          <a:p>
            <a:pPr marL="171450" lvl="0" indent="-171450" algn="l" rtl="0">
              <a:spcBef>
                <a:spcPts val="0"/>
              </a:spcBef>
              <a:spcAft>
                <a:spcPts val="0"/>
              </a:spcAft>
            </a:pPr>
            <a:r>
              <a:rPr lang="en-US" b="1" dirty="0"/>
              <a:t>Stakeholder Risks: </a:t>
            </a:r>
            <a:r>
              <a:rPr lang="en-US" dirty="0"/>
              <a:t>Being cautious about stakeholder involvement, identifying shifting needs, lack of participation, or competing agendas.</a:t>
            </a:r>
          </a:p>
          <a:p>
            <a:pPr marL="171450" lvl="0" indent="-171450" algn="l" rtl="0">
              <a:spcBef>
                <a:spcPts val="0"/>
              </a:spcBef>
              <a:spcAft>
                <a:spcPts val="0"/>
              </a:spcAft>
            </a:pPr>
            <a:r>
              <a:rPr lang="en-US" b="1" dirty="0"/>
              <a:t>External Risks: </a:t>
            </a:r>
            <a:r>
              <a:rPr lang="en-US" dirty="0"/>
              <a:t>Examining external factors such as regulatory changes, competition dynamics, and supplier reliance for contingency planning.</a:t>
            </a:r>
          </a:p>
          <a:p>
            <a:pPr marL="171450" lvl="0" indent="-171450" algn="l" rtl="0">
              <a:spcBef>
                <a:spcPts val="0"/>
              </a:spcBef>
              <a:spcAft>
                <a:spcPts val="0"/>
              </a:spcAft>
            </a:pPr>
            <a:r>
              <a:rPr lang="en-US" b="1" dirty="0"/>
              <a:t>Project Management Issues: </a:t>
            </a:r>
            <a:r>
              <a:rPr lang="en-US" dirty="0"/>
              <a:t>Identifying risks related to project planning, resource allocation, scope creep, and communication for effective project management.</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Stakeholder Analysis </a:t>
            </a:r>
          </a:p>
          <a:p>
            <a:pPr marL="457200" indent="-298450"/>
            <a:r>
              <a:rPr lang="en-US" b="1" dirty="0"/>
              <a:t>Product Owner: </a:t>
            </a:r>
            <a:r>
              <a:rPr lang="en-US" dirty="0"/>
              <a:t>The Product Owner has a high impact level and strong support. As a key decision-maker, continued collaboration and involvement in decision-making processes are essential.</a:t>
            </a:r>
          </a:p>
          <a:p>
            <a:pPr marL="457200" indent="-298450"/>
            <a:r>
              <a:rPr lang="en-US" b="1" dirty="0"/>
              <a:t>Development Team: </a:t>
            </a:r>
            <a:r>
              <a:rPr lang="en-US" dirty="0"/>
              <a:t>With a high impact level and strong support, the Development Team requires resources, support, and clear communication channels to ensure successful implementation.</a:t>
            </a:r>
          </a:p>
          <a:p>
            <a:pPr marL="457200" indent="-298450"/>
            <a:r>
              <a:rPr lang="en-US" b="1" dirty="0"/>
              <a:t>UX/UI Designers: </a:t>
            </a:r>
            <a:r>
              <a:rPr lang="en-US" dirty="0"/>
              <a:t>The UX/UI Designers have a medium impact level and strong support. Encourage creativity and hold regular feedback sessions to meet design needs effectively.</a:t>
            </a:r>
          </a:p>
          <a:p>
            <a:pPr marL="457200" indent="-298450"/>
            <a:r>
              <a:rPr lang="en-US" b="1" dirty="0"/>
              <a:t>Marketing Team: </a:t>
            </a:r>
            <a:r>
              <a:rPr lang="en-US" dirty="0"/>
              <a:t>Having a medium impact level and strong support, collaboration with the Marketing Team on product launches and promotional activities is crucial.</a:t>
            </a:r>
          </a:p>
          <a:p>
            <a:pPr marL="457200" indent="-298450"/>
            <a:r>
              <a:rPr lang="en-US" b="1" dirty="0"/>
              <a:t>Customers: </a:t>
            </a:r>
            <a:r>
              <a:rPr lang="en-US" dirty="0"/>
              <a:t>They have a high impact level and high support. Conduct user surveys and gather feedback for continuous improvement and customer satisfaction.</a:t>
            </a:r>
          </a:p>
          <a:p>
            <a:pPr marL="457200" indent="-298450"/>
            <a:r>
              <a:rPr lang="en-US" b="1" dirty="0"/>
              <a:t>Project Manager: </a:t>
            </a:r>
            <a:r>
              <a:rPr lang="en-US" dirty="0"/>
              <a:t>With a high impact level and strong support, the Project Manager ensures project goals are met and addresses any challenges throughout the process.</a:t>
            </a:r>
          </a:p>
          <a:p>
            <a:pPr marL="457200" indent="-298450"/>
            <a:r>
              <a:rPr lang="en-US" b="1" dirty="0"/>
              <a:t>CEO/Management: </a:t>
            </a:r>
            <a:r>
              <a:rPr lang="en-US" dirty="0"/>
              <a:t>Having a high impact level and strong support, regular communication of project progress and seeking approval on key decisions is necessary.</a:t>
            </a:r>
          </a:p>
          <a:p>
            <a:pPr marL="457200" indent="-298450"/>
            <a:r>
              <a:rPr lang="en-US" b="1" dirty="0"/>
              <a:t>IT Support Team: </a:t>
            </a:r>
            <a:r>
              <a:rPr lang="en-US" dirty="0"/>
              <a:t>The IT Support Team holds a medium impact level and strong support. Collaborate to ensure seamless integration and timely resolution of technical issues.</a:t>
            </a:r>
          </a:p>
          <a:p>
            <a:pPr marL="457200" indent="-298450"/>
            <a:r>
              <a:rPr lang="en-US" b="1" dirty="0"/>
              <a:t>Competitors: </a:t>
            </a:r>
            <a:r>
              <a:rPr lang="en-US" dirty="0"/>
              <a:t>They have a medium impact level and neutral support. Monitor competitor strategies and differentiate to attract customers effectively.</a:t>
            </a:r>
          </a:p>
          <a:p>
            <a:pPr marL="457200" indent="-298450"/>
            <a:r>
              <a:rPr lang="en-US" b="1" dirty="0"/>
              <a:t>Investors: </a:t>
            </a:r>
            <a:r>
              <a:rPr lang="en-US" dirty="0"/>
              <a:t>With a high impact level and neutral support, provide regular updates on project progress and financial stability to address potential financial risks.</a:t>
            </a:r>
          </a:p>
          <a:p>
            <a:pPr marL="457200" indent="-298450"/>
            <a:r>
              <a:rPr lang="en-US" b="1" dirty="0"/>
              <a:t>Regulators/Government: </a:t>
            </a:r>
            <a:r>
              <a:rPr lang="en-US" b="0" dirty="0"/>
              <a:t>They</a:t>
            </a:r>
            <a:r>
              <a:rPr lang="en-US" dirty="0"/>
              <a:t> have a high impact level and strong support due to compliance requirements. Ensure adherence to regulations and obtain necessary approvals.</a:t>
            </a:r>
          </a:p>
          <a:p>
            <a:pPr marL="457200" indent="-298450"/>
            <a:r>
              <a:rPr lang="en-US" b="1" dirty="0"/>
              <a:t>Suppliers: </a:t>
            </a:r>
            <a:r>
              <a:rPr lang="en-US" dirty="0"/>
              <a:t>They hold a medium impact level and neutral support. Maintain good relations and ensure timely procurement of required resources for the project's success.</a:t>
            </a:r>
            <a:endParaRPr lang="en-GB" dirty="0"/>
          </a:p>
        </p:txBody>
      </p:sp>
    </p:spTree>
    <p:extLst>
      <p:ext uri="{BB962C8B-B14F-4D97-AF65-F5344CB8AC3E}">
        <p14:creationId xmlns:p14="http://schemas.microsoft.com/office/powerpoint/2010/main" val="2742569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Introducing </a:t>
            </a:r>
            <a:r>
              <a:rPr lang="en-US" b="0" i="0" dirty="0" err="1">
                <a:solidFill>
                  <a:srgbClr val="D1D5DB"/>
                </a:solidFill>
                <a:effectLst/>
                <a:latin typeface="Söhne"/>
              </a:rPr>
              <a:t>ShopeEase</a:t>
            </a:r>
            <a:r>
              <a:rPr lang="en-US" b="0" i="0" dirty="0">
                <a:solidFill>
                  <a:srgbClr val="D1D5DB"/>
                </a:solidFill>
                <a:effectLst/>
                <a:latin typeface="Söhne"/>
              </a:rPr>
              <a:t>, your ultimate destination for a wide range of stylish clothes and accessories for Men's, Women's, and Children's wear. We understand the common challenges users face while shopping online, and our mission is to provide a seamless and delightful experience for every customer.</a:t>
            </a:r>
            <a:r>
              <a:rPr lang="en-US" dirty="0"/>
              <a:t> The website tries to solve the problems users frequently run into when utilizing online buying platforms. </a:t>
            </a:r>
            <a:endParaRPr lang="en-US" b="0" i="0" dirty="0">
              <a:solidFill>
                <a:srgbClr val="D1D5DB"/>
              </a:solidFill>
              <a:effectLst/>
              <a:latin typeface="Söhne"/>
            </a:endParaRPr>
          </a:p>
          <a:p>
            <a:pPr algn="l"/>
            <a:r>
              <a:rPr lang="en-US" b="0" i="0" dirty="0">
                <a:solidFill>
                  <a:srgbClr val="D1D5DB"/>
                </a:solidFill>
                <a:effectLst/>
                <a:latin typeface="Söhne"/>
              </a:rPr>
              <a:t>Our visually appealing and intuitive interface makes browsing and finding your desired products a breeze. With </a:t>
            </a:r>
            <a:r>
              <a:rPr lang="en-US" b="0" i="0" dirty="0" err="1">
                <a:solidFill>
                  <a:srgbClr val="D1D5DB"/>
                </a:solidFill>
                <a:effectLst/>
                <a:latin typeface="Söhne"/>
              </a:rPr>
              <a:t>ShopeEase</a:t>
            </a:r>
            <a:r>
              <a:rPr lang="en-US" b="0" i="0" dirty="0">
                <a:solidFill>
                  <a:srgbClr val="D1D5DB"/>
                </a:solidFill>
                <a:effectLst/>
                <a:latin typeface="Söhne"/>
              </a:rPr>
              <a:t>, say goodbye to navigational challenges, as our user-friendly design ensures a hassle-free shopping journey.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Every visitor will have a seamless and delightful buying experience thanks to the website's simplicity and intuitive design, which will remove navigational challenges.</a:t>
            </a:r>
            <a:endParaRPr lang="en-GB" dirty="0"/>
          </a:p>
          <a:p>
            <a:pPr algn="l"/>
            <a:br>
              <a:rPr lang="en-US" b="0" i="0" dirty="0">
                <a:solidFill>
                  <a:srgbClr val="D1D5DB"/>
                </a:solidFill>
                <a:effectLst/>
                <a:latin typeface="Söhne"/>
              </a:rPr>
            </a:br>
            <a:r>
              <a:rPr lang="en-US" b="0" i="0" dirty="0">
                <a:solidFill>
                  <a:srgbClr val="D1D5DB"/>
                </a:solidFill>
                <a:effectLst/>
                <a:latin typeface="Söhne"/>
              </a:rPr>
              <a:t>Key Features:</a:t>
            </a:r>
          </a:p>
          <a:p>
            <a:pPr algn="l">
              <a:buFont typeface="+mj-lt"/>
              <a:buAutoNum type="arabicPeriod"/>
            </a:pPr>
            <a:r>
              <a:rPr lang="en-US" b="0" i="0" dirty="0">
                <a:solidFill>
                  <a:srgbClr val="D1D5DB"/>
                </a:solidFill>
                <a:effectLst/>
                <a:latin typeface="Söhne"/>
              </a:rPr>
              <a:t>User-Friendly Interface: Enjoy a simple and intuitive platform, making product discovery and browsing a breeze.</a:t>
            </a:r>
          </a:p>
          <a:p>
            <a:pPr algn="l">
              <a:buFont typeface="+mj-lt"/>
              <a:buAutoNum type="arabicPeriod"/>
            </a:pPr>
            <a:r>
              <a:rPr lang="en-US" b="0" i="0" dirty="0">
                <a:solidFill>
                  <a:srgbClr val="D1D5DB"/>
                </a:solidFill>
                <a:effectLst/>
                <a:latin typeface="Söhne"/>
              </a:rPr>
              <a:t>Extensive Selection: Find a vast array of fashion products for Men, Women, and Children, catering to diverse tastes.</a:t>
            </a:r>
          </a:p>
          <a:p>
            <a:pPr algn="l">
              <a:buFont typeface="+mj-lt"/>
              <a:buAutoNum type="arabicPeriod"/>
            </a:pPr>
            <a:r>
              <a:rPr lang="en-US" b="0" i="0" dirty="0">
                <a:solidFill>
                  <a:srgbClr val="D1D5DB"/>
                </a:solidFill>
                <a:effectLst/>
                <a:latin typeface="Söhne"/>
              </a:rPr>
              <a:t>Advanced Search &amp; Filters: Easily locate specific items based on your preferences with our powerful search and filtering options.</a:t>
            </a:r>
          </a:p>
          <a:p>
            <a:pPr algn="l">
              <a:buFont typeface="+mj-lt"/>
              <a:buAutoNum type="arabicPeriod"/>
            </a:pPr>
            <a:r>
              <a:rPr lang="en-US" b="0" i="0" dirty="0">
                <a:solidFill>
                  <a:srgbClr val="D1D5DB"/>
                </a:solidFill>
                <a:effectLst/>
                <a:latin typeface="Söhne"/>
              </a:rPr>
              <a:t>Responsive Design: Shop seamlessly across devices - PCs, tablets, and mobiles - for a smooth purchasing experience.</a:t>
            </a:r>
          </a:p>
          <a:p>
            <a:pPr algn="l">
              <a:buFont typeface="+mj-lt"/>
              <a:buAutoNum type="arabicPeriod"/>
            </a:pPr>
            <a:r>
              <a:rPr lang="en-US" b="0" i="0" dirty="0">
                <a:solidFill>
                  <a:srgbClr val="D1D5DB"/>
                </a:solidFill>
                <a:effectLst/>
                <a:latin typeface="Söhne"/>
              </a:rPr>
              <a:t>Secure Checkout: Your privacy is our priority! We use secure payment gateways and encryption to protect your data.</a:t>
            </a:r>
          </a:p>
          <a:p>
            <a:pPr algn="l"/>
            <a:endParaRPr lang="en-US" b="0" i="0" dirty="0">
              <a:solidFill>
                <a:srgbClr val="D1D5DB"/>
              </a:solidFill>
              <a:effectLst/>
              <a:latin typeface="Söhne"/>
            </a:endParaRPr>
          </a:p>
          <a:p>
            <a:endParaRPr lang="en-GB" dirty="0"/>
          </a:p>
        </p:txBody>
      </p:sp>
    </p:spTree>
    <p:extLst>
      <p:ext uri="{BB962C8B-B14F-4D97-AF65-F5344CB8AC3E}">
        <p14:creationId xmlns:p14="http://schemas.microsoft.com/office/powerpoint/2010/main" val="1119542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This slide Presents the Uniqueness and Problem-Solving Approach of the website </a:t>
            </a:r>
          </a:p>
          <a:p>
            <a:pPr algn="l"/>
            <a:r>
              <a:rPr lang="en-US" b="0" i="0" dirty="0" err="1">
                <a:solidFill>
                  <a:srgbClr val="D1D5DB"/>
                </a:solidFill>
                <a:effectLst/>
                <a:latin typeface="Söhne"/>
              </a:rPr>
              <a:t>ShopeEase</a:t>
            </a:r>
            <a:r>
              <a:rPr lang="en-US" b="0" i="0" dirty="0">
                <a:solidFill>
                  <a:srgbClr val="D1D5DB"/>
                </a:solidFill>
                <a:effectLst/>
                <a:latin typeface="Söhne"/>
              </a:rPr>
              <a:t> stands out from other fashion e-commerce sites by focusing on navigation and user experience. </a:t>
            </a:r>
          </a:p>
          <a:p>
            <a:pPr algn="l"/>
            <a:r>
              <a:rPr lang="en-US" b="0" i="0" dirty="0">
                <a:solidFill>
                  <a:srgbClr val="D1D5DB"/>
                </a:solidFill>
                <a:effectLst/>
                <a:latin typeface="Söhne"/>
              </a:rPr>
              <a:t>Our solution addresses the common frustration users face while shopping online for fashion. Complex designs and confusing navigation are widespread issues. </a:t>
            </a:r>
          </a:p>
          <a:p>
            <a:pPr algn="l"/>
            <a:r>
              <a:rPr lang="en-US" b="0" i="0" dirty="0" err="1">
                <a:solidFill>
                  <a:srgbClr val="D1D5DB"/>
                </a:solidFill>
                <a:effectLst/>
                <a:latin typeface="Söhne"/>
              </a:rPr>
              <a:t>ShopeEase</a:t>
            </a:r>
            <a:r>
              <a:rPr lang="en-US" b="0" i="0" dirty="0">
                <a:solidFill>
                  <a:srgbClr val="D1D5DB"/>
                </a:solidFill>
                <a:effectLst/>
                <a:latin typeface="Söhne"/>
              </a:rPr>
              <a:t> tackles this head-on, providing a user-friendly interface that streamlines the buying process. </a:t>
            </a:r>
          </a:p>
          <a:p>
            <a:pPr algn="just"/>
            <a:r>
              <a:rPr lang="en-US" b="0" i="0" dirty="0">
                <a:solidFill>
                  <a:srgbClr val="D1D5DB"/>
                </a:solidFill>
                <a:effectLst/>
                <a:latin typeface="Söhne"/>
              </a:rPr>
              <a:t>Enjoy quick access to products and intuitive navigation, enhancing customer satisfaction, driving sales, and fostering brand loyalty.</a:t>
            </a:r>
            <a:br>
              <a:rPr lang="en-US" dirty="0"/>
            </a:br>
            <a:r>
              <a:rPr lang="en-US" dirty="0"/>
              <a:t>Numerous websites have complicated designs and perplexing navigation, which can cause frustration and bounce rates.</a:t>
            </a:r>
          </a:p>
          <a:p>
            <a:pPr algn="just"/>
            <a:r>
              <a:rPr lang="en-US" dirty="0"/>
              <a:t>By offering a user-friendly and straightforward interface, </a:t>
            </a:r>
            <a:r>
              <a:rPr lang="en-US" dirty="0" err="1"/>
              <a:t>ShopeEase</a:t>
            </a:r>
            <a:r>
              <a:rPr lang="en-US" dirty="0"/>
              <a:t> addresses this problem and streamlines the buying process. </a:t>
            </a:r>
          </a:p>
          <a:p>
            <a:pPr algn="l"/>
            <a:endParaRPr lang="en-GB" dirty="0"/>
          </a:p>
        </p:txBody>
      </p:sp>
    </p:spTree>
    <p:extLst>
      <p:ext uri="{BB962C8B-B14F-4D97-AF65-F5344CB8AC3E}">
        <p14:creationId xmlns:p14="http://schemas.microsoft.com/office/powerpoint/2010/main" val="1483685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8e8b782381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8e8b782381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Front-end and Back-end Development, UI Design</a:t>
            </a:r>
            <a:endParaRPr lang="en-US" dirty="0"/>
          </a:p>
          <a:p>
            <a:pPr marL="171450" lvl="0" indent="-171450" algn="l" rtl="0">
              <a:spcBef>
                <a:spcPts val="0"/>
              </a:spcBef>
              <a:spcAft>
                <a:spcPts val="0"/>
              </a:spcAft>
            </a:pPr>
            <a:r>
              <a:rPr lang="en-US" dirty="0"/>
              <a:t>In this slide, we will explore the key components of our website development process. </a:t>
            </a:r>
          </a:p>
          <a:p>
            <a:pPr marL="171450" lvl="0" indent="-171450" algn="l" rtl="0">
              <a:spcBef>
                <a:spcPts val="0"/>
              </a:spcBef>
              <a:spcAft>
                <a:spcPts val="0"/>
              </a:spcAft>
            </a:pPr>
            <a:r>
              <a:rPr lang="en-US" dirty="0"/>
              <a:t>On the front-end, we will use HTML and CSS to create the website's visual design and layout. JavaScript will be employed to implement interactive features and dynamic functionalities, enhancing user engagement. To ensure a seamless user experience across various devices, we will incorporate media queries and responsive design guidelines, allowing the site to adapt to different screen sizes.</a:t>
            </a:r>
          </a:p>
          <a:p>
            <a:pPr marL="171450" lvl="0" indent="-171450" algn="l" rtl="0">
              <a:spcBef>
                <a:spcPts val="0"/>
              </a:spcBef>
              <a:spcAft>
                <a:spcPts val="0"/>
              </a:spcAft>
            </a:pPr>
            <a:r>
              <a:rPr lang="en-US" dirty="0"/>
              <a:t>For the back-end, we have chosen PHP as our server-side programming language to provide robust logic and functionality. Our database management will rely on MySQL to store essential data such as product information and client details securely.</a:t>
            </a:r>
          </a:p>
          <a:p>
            <a:pPr marL="171450" lvl="0" indent="-171450" algn="l" rtl="0">
              <a:spcBef>
                <a:spcPts val="0"/>
              </a:spcBef>
              <a:spcAft>
                <a:spcPts val="0"/>
              </a:spcAft>
            </a:pPr>
            <a:r>
              <a:rPr lang="en-US" dirty="0"/>
              <a:t>To ensure an intuitive user interface, we will begin by creating preliminary wireframes, which will help us plan the website's layout and structure. Additionally, interactive prototypes will be developed to test and gather valuable user feedback, allowing us to refine the user interface concept and optimize user satisfaction. </a:t>
            </a:r>
          </a:p>
          <a:p>
            <a:pPr marL="171450" lvl="0" indent="-171450" algn="l" rtl="0">
              <a:spcBef>
                <a:spcPts val="0"/>
              </a:spcBef>
              <a:spcAft>
                <a:spcPts val="0"/>
              </a:spcAft>
            </a:pPr>
            <a:r>
              <a:rPr lang="en-US" dirty="0"/>
              <a:t>The combination of front-end and back-end development, along with thoughtful UI design, will deliver an seamless user experience on our website.</a:t>
            </a:r>
          </a:p>
        </p:txBody>
      </p:sp>
    </p:spTree>
    <p:extLst>
      <p:ext uri="{BB962C8B-B14F-4D97-AF65-F5344CB8AC3E}">
        <p14:creationId xmlns:p14="http://schemas.microsoft.com/office/powerpoint/2010/main" val="141314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581144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a:p>
            <a:pPr marL="158750" indent="0">
              <a:buNone/>
            </a:pPr>
            <a:r>
              <a:rPr lang="en-US" b="1" dirty="0"/>
              <a:t>Objective:</a:t>
            </a:r>
          </a:p>
          <a:p>
            <a:r>
              <a:rPr lang="en-US" dirty="0"/>
              <a:t>Our main objective is to develop a cutting-edge e-commerce website that provides a seamless and delightful experience for our users. We aim to create a platform where customers can easily browse and purchase products while enjoying a user-friendly interface.</a:t>
            </a:r>
          </a:p>
          <a:p>
            <a:r>
              <a:rPr lang="en-US" b="1" dirty="0"/>
              <a:t>Project Constraints:</a:t>
            </a:r>
          </a:p>
          <a:p>
            <a:r>
              <a:rPr lang="en-US" dirty="0"/>
              <a:t>We have set a budget of €7000 for this project, and we will utilize various resources, including business products, to achieve our goals. To ensure success, we will build a skilled and experienced team comprising developers, UX/UI experts, and designers.</a:t>
            </a:r>
          </a:p>
          <a:p>
            <a:pPr marL="158750" indent="0">
              <a:buNone/>
            </a:pPr>
            <a:r>
              <a:rPr lang="en-US" b="1" dirty="0"/>
              <a:t>In-scope of Project:</a:t>
            </a:r>
          </a:p>
          <a:p>
            <a:r>
              <a:rPr lang="en-US" dirty="0"/>
              <a:t>This project encompasses front-end development and design, database integration, and back-end development. We will also integrate third-party services, such as payment gateways and shipping companies, to enhance the functionality of the website. Testing, quality control, launch strategy, and marketing initiatives are all part of our scope. Additionally, we will handle initial content generation and provide website administration training and documentation.</a:t>
            </a:r>
          </a:p>
          <a:p>
            <a:pPr marL="158750" indent="0">
              <a:buNone/>
            </a:pPr>
            <a:r>
              <a:rPr lang="en-US" b="1" dirty="0"/>
              <a:t>Out of Scope:</a:t>
            </a:r>
          </a:p>
          <a:p>
            <a:r>
              <a:rPr lang="en-US" dirty="0"/>
              <a:t>While our focus is on website development, we will not create a mobile application as part of this project. Maintenance of the website and integration with unidentified internal systems are also out of scope.</a:t>
            </a:r>
          </a:p>
          <a:p>
            <a:r>
              <a:rPr lang="en-US" b="1" dirty="0"/>
              <a:t>Deliverables:</a:t>
            </a:r>
          </a:p>
          <a:p>
            <a:r>
              <a:rPr lang="en-US" dirty="0"/>
              <a:t>Upon completion, we will deliver a fully functional e-commerce website with an appealing and user-friendly user interface. The website will be seamlessly integrated with third-party services, including payment gateways and logistic providers, ensuring a smooth shopping experience for our customers.</a:t>
            </a:r>
            <a:endParaRPr lang="en-GB" dirty="0"/>
          </a:p>
        </p:txBody>
      </p:sp>
    </p:spTree>
    <p:extLst>
      <p:ext uri="{BB962C8B-B14F-4D97-AF65-F5344CB8AC3E}">
        <p14:creationId xmlns:p14="http://schemas.microsoft.com/office/powerpoint/2010/main" val="3715447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Project Execution Plan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slide outlines the step-by-step project execution plan to achieve our goal of developing a seamless e-commerce website within the specified timeframe.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Concept Finalization: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first stage involves finalizing the concept for the website development. We will gather requirements, identify the target audience, and define the scope of the project.</a:t>
            </a: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Team Selection: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Once the concept is clear, we will assemble a team of skilled and experienced developers who will be dedicated to the development process.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Content Development:</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selected team will work on creating and gathering the content required for the website. This includes product data, images, descriptions, and other relevant information.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Website Design: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Next, we will focus on designing the website's layout and outline, ensuring it aligns with the client's vision and objectives.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Customization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meet specific client needs, we will customize the design and features, tailoring the website to deliver a personalized experience.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Testing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and Issue Resolution: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Before launch, we will rigorously test the website to identify and resolve any issues or bugs that may arise.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Website Publication: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Once all testing and improvements are complete, the website will be ready for publication, making it accessible to our target audience.</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By following this well-structured plan, we are confident in achieving our goal of delivering a top-notch e-commerce website within the set timeframe. Our team's expertise and dedication will ensure a successful outcome for our client and a seamless shopping experience for users.</a:t>
            </a:r>
            <a:endParaRPr lang="en-GB" dirty="0"/>
          </a:p>
        </p:txBody>
      </p:sp>
    </p:spTree>
    <p:extLst>
      <p:ext uri="{BB962C8B-B14F-4D97-AF65-F5344CB8AC3E}">
        <p14:creationId xmlns:p14="http://schemas.microsoft.com/office/powerpoint/2010/main" val="279214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Project Budget Breakdown</a:t>
            </a:r>
            <a:endParaRPr lang="en-US" dirty="0"/>
          </a:p>
          <a:p>
            <a:pPr marL="158750" indent="0">
              <a:buNone/>
            </a:pPr>
            <a:r>
              <a:rPr lang="en-US" dirty="0"/>
              <a:t>This slide provides a detailed breakdown of the project budget for developing our e-commerce website. The total budget amounts to €6,878.00. Here's a summary of the key expenses:</a:t>
            </a:r>
          </a:p>
          <a:p>
            <a:r>
              <a:rPr lang="en-US" b="1" dirty="0"/>
              <a:t>Resources: </a:t>
            </a:r>
            <a:r>
              <a:rPr lang="en-US" dirty="0"/>
              <a:t>The allocation for web developers, designers, content creators, and SEO specialists amounts to €1,948.00, covering the skilled team responsible for website development.</a:t>
            </a:r>
          </a:p>
          <a:p>
            <a:r>
              <a:rPr lang="en-US" b="1" dirty="0"/>
              <a:t>Domain Name and Web Hosting</a:t>
            </a:r>
            <a:r>
              <a:rPr lang="en-US" dirty="0"/>
              <a:t>: The domain name registration and multi-year hosting fees sum up to €60.00, ensuring a solid online presence.</a:t>
            </a:r>
          </a:p>
          <a:p>
            <a:r>
              <a:rPr lang="en-US" b="1" dirty="0"/>
              <a:t>Platform and Web Development: </a:t>
            </a:r>
            <a:r>
              <a:rPr lang="en-US" dirty="0"/>
              <a:t>The website platform costs €555.00, while web development and design expenses are €1,250.00, ensuring a robust and visually appealing website.</a:t>
            </a:r>
          </a:p>
          <a:p>
            <a:r>
              <a:rPr lang="en-US" b="1" dirty="0"/>
              <a:t>Media and Graphics: </a:t>
            </a:r>
            <a:r>
              <a:rPr lang="en-US" dirty="0"/>
              <a:t>High-quality images and graphic design services amount to €491.00, enhancing the website's visual appeal.</a:t>
            </a:r>
          </a:p>
          <a:p>
            <a:r>
              <a:rPr lang="en-US" b="1" dirty="0"/>
              <a:t>E-commerce Services: </a:t>
            </a:r>
            <a:r>
              <a:rPr lang="en-US" dirty="0"/>
              <a:t>€360.00 is allocated to integrating e-commerce features, facilitating smooth online transactions.</a:t>
            </a:r>
          </a:p>
          <a:p>
            <a:r>
              <a:rPr lang="en-US" b="1" dirty="0"/>
              <a:t>Marketing and SEO: </a:t>
            </a:r>
            <a:r>
              <a:rPr lang="en-US" dirty="0"/>
              <a:t>The budget for online marketing campaigns, social media ads, and Google Ads totals €373.00, driving targeted traffic to the website.</a:t>
            </a:r>
          </a:p>
          <a:p>
            <a:r>
              <a:rPr lang="en-US" b="1" dirty="0"/>
              <a:t>Security, Maintenance, and Support: </a:t>
            </a:r>
            <a:r>
              <a:rPr lang="en-US" dirty="0"/>
              <a:t>€456.00 is set aside for security options, updates, quality assurance, and ongoing support, ensuring a safe and well-maintained website.</a:t>
            </a:r>
          </a:p>
          <a:p>
            <a:r>
              <a:rPr lang="en-US" b="1" dirty="0"/>
              <a:t>Reserves and Outsourcing: </a:t>
            </a:r>
            <a:r>
              <a:rPr lang="en-US" dirty="0"/>
              <a:t>A contingency reserve of €120.00 is included, along with €388.00 for any potential outsourcing needs.</a:t>
            </a:r>
          </a:p>
          <a:p>
            <a:pPr marL="158750" indent="0">
              <a:buNone/>
            </a:pPr>
            <a:r>
              <a:rPr lang="en-US" dirty="0"/>
              <a:t>By meticulously allocating the budget, we aim to deliver a high-quality e-commerce website that provides a seamless and delightful shopping experience for our users, within the allocated budget.</a:t>
            </a:r>
            <a:endParaRPr lang="en-GB" dirty="0"/>
          </a:p>
        </p:txBody>
      </p:sp>
    </p:spTree>
    <p:extLst>
      <p:ext uri="{BB962C8B-B14F-4D97-AF65-F5344CB8AC3E}">
        <p14:creationId xmlns:p14="http://schemas.microsoft.com/office/powerpoint/2010/main" val="1905556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4750737"/>
            <a:ext cx="9144000"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GB"/>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24760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331781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7677160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91506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GB"/>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fld id="{5923F103-BC34-4FE4-A40E-EDDEECFDA5D0}" type="datetimeFigureOut">
              <a:rPr lang="en-US" dirty="0"/>
              <a:pPr/>
              <a:t>8/12/2023</a:t>
            </a:fld>
            <a:endParaRPr lang="en-US" dirty="0"/>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8500964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866216" y="1952625"/>
            <a:ext cx="6619244" cy="25622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8/12/2023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412644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en-GB"/>
              <a:t>Click to edit Master title style</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8/12/2023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4373188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8/12/2023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418690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8/12/2023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9382713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8/12/2023</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5591635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8/12/2023</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01247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335309491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GB"/>
              <a:t>Click to edit Master title style</a:t>
            </a:r>
            <a:endParaRPr lang="en-US" dirty="0"/>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8/12/2023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9660128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27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en-GB"/>
              <a:t>Click icon to add picture</a:t>
            </a:r>
            <a:endParaRPr lang="en-US" dirty="0"/>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8/12/2023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9355509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18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8/12/2023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61785931"/>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3000"/>
            </a:lvl1pPr>
          </a:lstStyle>
          <a:p>
            <a:r>
              <a:rPr lang="en-GB"/>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8/12/2023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09811300"/>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13" name="TextBox 12"/>
          <p:cNvSpPr txBox="1"/>
          <p:nvPr/>
        </p:nvSpPr>
        <p:spPr bwMode="gray">
          <a:xfrm>
            <a:off x="7413344" y="1960341"/>
            <a:ext cx="489572"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736600"/>
            <a:ext cx="6340430" cy="2022474"/>
          </a:xfrm>
        </p:spPr>
        <p:txBody>
          <a:bodyPr/>
          <a:lstStyle>
            <a:lvl1pPr>
              <a:defRPr sz="3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8/12/2023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97095449"/>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GB"/>
              <a:t>Click to edit Master title style</a:t>
            </a:r>
            <a:endParaRPr lang="en-US" dirty="0"/>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8/12/2023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74569551"/>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GB"/>
              <a:t>Click to edit Master title style</a:t>
            </a:r>
            <a:endParaRPr lang="en-US" dirty="0"/>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14" name="Text Placeholder 4"/>
          <p:cNvSpPr>
            <a:spLocks noGrp="1"/>
          </p:cNvSpPr>
          <p:nvPr>
            <p:ph type="body" sz="quarter" idx="13"/>
          </p:nvPr>
        </p:nvSpPr>
        <p:spPr>
          <a:xfrm>
            <a:off x="5916101" y="1952626"/>
            <a:ext cx="2359298"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8/12/2023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68625243"/>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GB"/>
              <a:t>Click to edit Master title style</a:t>
            </a:r>
            <a:endParaRPr lang="en-US" dirty="0"/>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8/12/2023</a:t>
            </a:fld>
            <a:endParaRPr lang="en-US" dirty="0"/>
          </a:p>
        </p:txBody>
      </p:sp>
      <p:sp>
        <p:nvSpPr>
          <p:cNvPr id="8" name="Footer Placeholder 7"/>
          <p:cNvSpPr>
            <a:spLocks noGrp="1"/>
          </p:cNvSpPr>
          <p:nvPr>
            <p:ph type="ftr" sz="quarter" idx="11"/>
          </p:nvPr>
        </p:nvSpPr>
        <p:spPr>
          <a:xfrm>
            <a:off x="420833" y="4793879"/>
            <a:ext cx="2733212" cy="2286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53846364"/>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021580" y="4793879"/>
            <a:ext cx="742949" cy="228599"/>
          </a:xfrm>
        </p:spPr>
        <p:txBody>
          <a:bodyPr/>
          <a:lstStyle/>
          <a:p>
            <a:fld id="{53086D93-FCAC-47E0-A2EE-787E62CA814C}" type="datetimeFigureOut">
              <a:rPr lang="en-US" dirty="0"/>
              <a:t>8/12/2023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53996092"/>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989829" y="4793879"/>
            <a:ext cx="744101" cy="228599"/>
          </a:xfrm>
        </p:spPr>
        <p:txBody>
          <a:bodyPr/>
          <a:lstStyle/>
          <a:p>
            <a:fld id="{CDA879A6-0FD0-4734-A311-86BFCA472E6E}" type="datetimeFigureOut">
              <a:rPr lang="en-US" dirty="0"/>
              <a:t>8/12/2023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6301230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418761"/>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17825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6" name="Rectangle 15"/>
          <p:cNvSpPr/>
          <p:nvPr/>
        </p:nvSpPr>
        <p:spPr>
          <a:xfrm>
            <a:off x="1" y="0"/>
            <a:ext cx="9144000" cy="51435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851910" y="950798"/>
            <a:ext cx="144018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3937635" y="950798"/>
            <a:ext cx="1268730" cy="483971"/>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71281" y="1568447"/>
            <a:ext cx="6801440" cy="1943100"/>
          </a:xfrm>
        </p:spPr>
        <p:txBody>
          <a:bodyPr tIns="45720" bIns="45720" anchor="ctr">
            <a:noAutofit/>
          </a:bodyPr>
          <a:lstStyle>
            <a:lvl1pPr algn="ctr">
              <a:lnSpc>
                <a:spcPct val="83000"/>
              </a:lnSpc>
              <a:defRPr lang="en-US" sz="5400" b="0" kern="1200" cap="all" spc="-75" baseline="0" dirty="0">
                <a:solidFill>
                  <a:schemeClr val="tx1">
                    <a:lumMod val="85000"/>
                    <a:lumOff val="15000"/>
                  </a:schemeClr>
                </a:solidFill>
                <a:effectLst/>
                <a:latin typeface="+mj-lt"/>
                <a:ea typeface="+mn-ea"/>
                <a:cs typeface="+mn-cs"/>
              </a:defRPr>
            </a:lvl1pPr>
          </a:lstStyle>
          <a:p>
            <a:r>
              <a:rPr lang="en-GB"/>
              <a:t>Click to edit Master title style</a:t>
            </a:r>
            <a:endParaRPr lang="en-US" dirty="0"/>
          </a:p>
        </p:txBody>
      </p:sp>
      <p:sp>
        <p:nvSpPr>
          <p:cNvPr id="3" name="Subtitle 2"/>
          <p:cNvSpPr>
            <a:spLocks noGrp="1"/>
          </p:cNvSpPr>
          <p:nvPr>
            <p:ph type="subTitle" idx="1"/>
          </p:nvPr>
        </p:nvSpPr>
        <p:spPr>
          <a:xfrm>
            <a:off x="1171575" y="3511547"/>
            <a:ext cx="6803136" cy="342901"/>
          </a:xfrm>
        </p:spPr>
        <p:txBody>
          <a:bodyPr>
            <a:normAutofit/>
          </a:bodyPr>
          <a:lstStyle>
            <a:lvl1pPr marL="0" indent="0" algn="ctr">
              <a:spcBef>
                <a:spcPts val="0"/>
              </a:spcBef>
              <a:buNone/>
              <a:defRPr sz="1200" spc="60" baseline="0">
                <a:solidFill>
                  <a:schemeClr val="tx2">
                    <a:lumMod val="75000"/>
                  </a:schemeClr>
                </a:solidFill>
              </a:defRPr>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20" name="Date Placeholder 19"/>
          <p:cNvSpPr>
            <a:spLocks noGrp="1"/>
          </p:cNvSpPr>
          <p:nvPr>
            <p:ph type="dt" sz="half" idx="10"/>
          </p:nvPr>
        </p:nvSpPr>
        <p:spPr>
          <a:xfrm>
            <a:off x="3989070" y="1005942"/>
            <a:ext cx="1165860" cy="395410"/>
          </a:xfrm>
        </p:spPr>
        <p:txBody>
          <a:bodyPr/>
          <a:lstStyle>
            <a:lvl1pPr algn="ctr">
              <a:defRPr sz="975" spc="0" baseline="0">
                <a:solidFill>
                  <a:srgbClr val="FFFFFF"/>
                </a:solidFill>
                <a:latin typeface="+mn-lt"/>
              </a:defRPr>
            </a:lvl1pPr>
          </a:lstStyle>
          <a:p>
            <a:fld id="{DDA51639-B2D6-4652-B8C3-1B4C224A7BAF}" type="datetimeFigureOut">
              <a:rPr lang="en-US" smtClean="0"/>
              <a:t>8/12/2023</a:t>
            </a:fld>
            <a:endParaRPr lang="en-US" dirty="0"/>
          </a:p>
        </p:txBody>
      </p:sp>
      <p:sp>
        <p:nvSpPr>
          <p:cNvPr id="21" name="Footer Placeholder 20"/>
          <p:cNvSpPr>
            <a:spLocks noGrp="1"/>
          </p:cNvSpPr>
          <p:nvPr>
            <p:ph type="ftr" sz="quarter" idx="11"/>
          </p:nvPr>
        </p:nvSpPr>
        <p:spPr>
          <a:xfrm>
            <a:off x="1090422" y="3909060"/>
            <a:ext cx="4429125" cy="17145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6455190" y="3909060"/>
            <a:ext cx="1583911" cy="171450"/>
          </a:xfrm>
        </p:spPr>
        <p:txBody>
          <a:bodyPr/>
          <a:lstStyle>
            <a:lvl1pPr>
              <a:defRPr>
                <a:solidFill>
                  <a:schemeClr val="tx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1416058"/>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2FF5DD9-2C52-442D-92E2-8072C0C3D7CD}" type="datetimeFigureOut">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30707155"/>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16" name="Rectangle 15"/>
          <p:cNvSpPr/>
          <p:nvPr/>
        </p:nvSpPr>
        <p:spPr>
          <a:xfrm>
            <a:off x="8838" y="0"/>
            <a:ext cx="9144000" cy="5143500"/>
          </a:xfrm>
          <a:prstGeom prst="rect">
            <a:avLst/>
          </a:prstGeom>
          <a:blipFill dpi="0" rotWithShape="1">
            <a:blip r:embed="rId2">
              <a:alphaModFix amt="40000"/>
              <a:duotone>
                <a:schemeClr val="accent2">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3851910" y="950798"/>
            <a:ext cx="144018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3937635" y="950798"/>
            <a:ext cx="1268730" cy="483971"/>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72717" y="1570732"/>
            <a:ext cx="6803136" cy="1940814"/>
          </a:xfrm>
        </p:spPr>
        <p:txBody>
          <a:bodyPr anchor="ctr">
            <a:noAutofit/>
          </a:bodyPr>
          <a:lstStyle>
            <a:lvl1pPr algn="ctr">
              <a:lnSpc>
                <a:spcPct val="83000"/>
              </a:lnSpc>
              <a:defRPr lang="en-US" sz="5400" kern="1200" cap="all" spc="-75" baseline="0" dirty="0">
                <a:solidFill>
                  <a:schemeClr val="tx1">
                    <a:lumMod val="85000"/>
                    <a:lumOff val="15000"/>
                  </a:schemeClr>
                </a:solidFill>
                <a:effectLst/>
                <a:latin typeface="+mj-lt"/>
                <a:ea typeface="+mn-ea"/>
                <a:cs typeface="+mn-cs"/>
              </a:defRPr>
            </a:lvl1pPr>
          </a:lstStyle>
          <a:p>
            <a:r>
              <a:rPr lang="en-GB"/>
              <a:t>Click to edit Master title style</a:t>
            </a:r>
            <a:endParaRPr lang="en-US" dirty="0"/>
          </a:p>
        </p:txBody>
      </p:sp>
      <p:sp>
        <p:nvSpPr>
          <p:cNvPr id="3" name="Text Placeholder 2"/>
          <p:cNvSpPr>
            <a:spLocks noGrp="1"/>
          </p:cNvSpPr>
          <p:nvPr>
            <p:ph type="body" idx="1"/>
          </p:nvPr>
        </p:nvSpPr>
        <p:spPr>
          <a:xfrm>
            <a:off x="1172718" y="3511547"/>
            <a:ext cx="6803136" cy="342900"/>
          </a:xfrm>
        </p:spPr>
        <p:txBody>
          <a:bodyPr anchor="t">
            <a:normAutofit/>
          </a:bodyPr>
          <a:lstStyle>
            <a:lvl1pPr marL="0" indent="0" algn="ctr">
              <a:buNone/>
              <a:tabLst>
                <a:tab pos="1975247" algn="l"/>
              </a:tabLst>
              <a:defRPr sz="1200">
                <a:solidFill>
                  <a:schemeClr val="tx2"/>
                </a:solidFill>
                <a:effectLst/>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3991356" y="1008377"/>
            <a:ext cx="1165860" cy="397764"/>
          </a:xfrm>
        </p:spPr>
        <p:txBody>
          <a:bodyPr/>
          <a:lstStyle>
            <a:lvl1pPr algn="ctr">
              <a:defRPr lang="en-US" sz="975" kern="1200" spc="0" baseline="0">
                <a:solidFill>
                  <a:srgbClr val="FFFFFF"/>
                </a:solidFill>
                <a:latin typeface="+mn-lt"/>
                <a:ea typeface="+mn-ea"/>
                <a:cs typeface="+mn-cs"/>
              </a:defRPr>
            </a:lvl1pPr>
          </a:lstStyle>
          <a:p>
            <a:fld id="{C44961B7-6B89-48AB-966F-622E2788EECC}" type="datetimeFigureOut">
              <a:rPr lang="en-US" smtClean="0"/>
              <a:t>8/12/2023</a:t>
            </a:fld>
            <a:endParaRPr lang="en-US" dirty="0"/>
          </a:p>
        </p:txBody>
      </p:sp>
      <p:sp>
        <p:nvSpPr>
          <p:cNvPr id="5" name="Footer Placeholder 4"/>
          <p:cNvSpPr>
            <a:spLocks noGrp="1"/>
          </p:cNvSpPr>
          <p:nvPr>
            <p:ph type="ftr" sz="quarter" idx="11"/>
          </p:nvPr>
        </p:nvSpPr>
        <p:spPr>
          <a:xfrm>
            <a:off x="1090422" y="3909060"/>
            <a:ext cx="4430268" cy="17145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6453378" y="3909060"/>
            <a:ext cx="1584198" cy="171450"/>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38870227"/>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0010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77774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smtClean="0"/>
              <a:t>8/12/2023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16105138"/>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802386" y="1555751"/>
            <a:ext cx="3566160" cy="480060"/>
          </a:xfrm>
        </p:spPr>
        <p:txBody>
          <a:bodyPr anchor="ctr">
            <a:normAutofit/>
          </a:bodyPr>
          <a:lstStyle>
            <a:lvl1pPr marL="0" indent="0" algn="ctr">
              <a:spcBef>
                <a:spcPts val="0"/>
              </a:spcBef>
              <a:buNone/>
              <a:defRPr sz="1350" b="0">
                <a:solidFill>
                  <a:schemeClr val="tx2"/>
                </a:solidFill>
                <a:latin typeface="+mn-lt"/>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802386" y="2066924"/>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780026" y="1555751"/>
            <a:ext cx="3566160" cy="480060"/>
          </a:xfrm>
        </p:spPr>
        <p:txBody>
          <a:bodyPr anchor="ctr">
            <a:normAutofit/>
          </a:bodyPr>
          <a:lstStyle>
            <a:lvl1pPr marL="0" indent="0" algn="ctr">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780026" y="2067436"/>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smtClean="0"/>
              <a:t>8/12/2023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34014595"/>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smtClean="0"/>
              <a:t>8/12/2023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31947802"/>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smtClean="0"/>
              <a:t>8/12/2023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503693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ectangle 14"/>
          <p:cNvSpPr/>
          <p:nvPr/>
        </p:nvSpPr>
        <p:spPr>
          <a:xfrm>
            <a:off x="6765290" y="178308"/>
            <a:ext cx="2194560"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5544"/>
            <a:ext cx="1823085" cy="1234440"/>
          </a:xfrm>
        </p:spPr>
        <p:txBody>
          <a:bodyPr anchor="b">
            <a:normAutofit/>
          </a:bodyPr>
          <a:lstStyle>
            <a:lvl1pPr algn="l" defTabSz="685800" rtl="0" eaLnBrk="1" latinLnBrk="0" hangingPunct="1">
              <a:lnSpc>
                <a:spcPct val="90000"/>
              </a:lnSpc>
              <a:spcBef>
                <a:spcPct val="0"/>
              </a:spcBef>
              <a:buNone/>
              <a:defRPr lang="en-US" sz="2100" b="0" kern="1200" cap="none" spc="0" baseline="0" dirty="0">
                <a:solidFill>
                  <a:schemeClr val="tx1"/>
                </a:solidFill>
                <a:effectLst/>
                <a:latin typeface="+mj-lt"/>
                <a:ea typeface="+mn-ea"/>
                <a:cs typeface="+mn-cs"/>
              </a:defRPr>
            </a:lvl1pPr>
          </a:lstStyle>
          <a:p>
            <a:r>
              <a:rPr lang="en-GB"/>
              <a:t>Click to edit Master title style</a:t>
            </a:r>
            <a:endParaRPr lang="en-US" dirty="0"/>
          </a:p>
        </p:txBody>
      </p:sp>
      <p:sp>
        <p:nvSpPr>
          <p:cNvPr id="3" name="Content Placeholder 2"/>
          <p:cNvSpPr>
            <a:spLocks noGrp="1"/>
          </p:cNvSpPr>
          <p:nvPr>
            <p:ph idx="1"/>
          </p:nvPr>
        </p:nvSpPr>
        <p:spPr>
          <a:xfrm>
            <a:off x="514350" y="457200"/>
            <a:ext cx="5829300" cy="4000500"/>
          </a:xfrm>
        </p:spPr>
        <p:txBody>
          <a:bodyPr/>
          <a:lstStyle>
            <a:lvl1pPr>
              <a:defRPr sz="1425"/>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972300" y="1714500"/>
            <a:ext cx="1823085" cy="2628900"/>
          </a:xfrm>
        </p:spPr>
        <p:txBody>
          <a:bodyPr>
            <a:normAutofit/>
          </a:bodyPr>
          <a:lstStyle>
            <a:lvl1pPr marL="0" indent="0">
              <a:lnSpc>
                <a:spcPct val="110000"/>
              </a:lnSpc>
              <a:spcBef>
                <a:spcPts val="600"/>
              </a:spcBef>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smtClean="0"/>
              <a:t>8/12/2023</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7797546" y="4670298"/>
            <a:ext cx="1097280" cy="192024"/>
          </a:xfrm>
        </p:spPr>
        <p:txBody>
          <a:bodyPr/>
          <a:lstStyle/>
          <a:p>
            <a:fld id="{4FAB73BC-B049-4115-A692-8D63A059BFB8}" type="slidenum">
              <a:rPr lang="en-US" smtClean="0"/>
              <a:pPr/>
              <a:t>‹#›</a:t>
            </a:fld>
            <a:endParaRPr lang="en-US" dirty="0"/>
          </a:p>
        </p:txBody>
      </p:sp>
      <p:sp>
        <p:nvSpPr>
          <p:cNvPr id="12" name="Rectangle 11"/>
          <p:cNvSpPr/>
          <p:nvPr/>
        </p:nvSpPr>
        <p:spPr>
          <a:xfrm>
            <a:off x="6868160" y="281178"/>
            <a:ext cx="1988820" cy="4581144"/>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38041077"/>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6765290" y="178308"/>
            <a:ext cx="2194560"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2628"/>
            <a:ext cx="1824228" cy="1234440"/>
          </a:xfrm>
        </p:spPr>
        <p:txBody>
          <a:bodyPr anchor="b">
            <a:noAutofit/>
          </a:bodyPr>
          <a:lstStyle>
            <a:lvl1pPr algn="l">
              <a:defRPr sz="2100" b="0">
                <a:solidFill>
                  <a:schemeClr val="tx1"/>
                </a:solidFill>
                <a:latin typeface="+mj-lt"/>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171449" y="178308"/>
            <a:ext cx="6398514" cy="4786884"/>
          </a:xfrm>
          <a:solidFill>
            <a:schemeClr val="accent6">
              <a:lumMod val="60000"/>
              <a:lumOff val="40000"/>
            </a:schemeClr>
          </a:solidFill>
          <a:ln>
            <a:noFill/>
          </a:ln>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972300" y="1714500"/>
            <a:ext cx="1824228" cy="2626614"/>
          </a:xfrm>
        </p:spPr>
        <p:txBody>
          <a:bodyPr>
            <a:normAutofit/>
          </a:bodyPr>
          <a:lstStyle>
            <a:lvl1pPr marL="0" indent="0" algn="l">
              <a:lnSpc>
                <a:spcPct val="110000"/>
              </a:lnSpc>
              <a:spcBef>
                <a:spcPts val="600"/>
              </a:spcBef>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AB334A90-EB03-42F3-8859-2C2B2724C058}" type="datetimeFigureOut">
              <a:rPr lang="en-US" smtClean="0"/>
              <a:t>8/12/2023</a:t>
            </a:fld>
            <a:endParaRPr lang="en-US" dirty="0"/>
          </a:p>
        </p:txBody>
      </p:sp>
      <p:sp>
        <p:nvSpPr>
          <p:cNvPr id="6" name="Footer Placeholder 5"/>
          <p:cNvSpPr>
            <a:spLocks noGrp="1"/>
          </p:cNvSpPr>
          <p:nvPr>
            <p:ph type="ftr" sz="quarter" idx="11"/>
          </p:nvPr>
        </p:nvSpPr>
        <p:spPr/>
        <p:txBody>
          <a:bodyPr/>
          <a:lstStyle>
            <a:lvl1pPr marL="0" algn="r" defTabSz="685800" rtl="0" eaLnBrk="1" latinLnBrk="0" hangingPunct="1">
              <a:defRPr lang="en-US" sz="75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7797546" y="4670298"/>
            <a:ext cx="1097280" cy="192024"/>
          </a:xfrm>
        </p:spPr>
        <p:txBody>
          <a:bodyPr/>
          <a:lstStyle/>
          <a:p>
            <a:fld id="{4FAB73BC-B049-4115-A692-8D63A059BFB8}" type="slidenum">
              <a:rPr lang="en-US" smtClean="0"/>
              <a:pPr/>
              <a:t>‹#›</a:t>
            </a:fld>
            <a:endParaRPr lang="en-US" dirty="0"/>
          </a:p>
        </p:txBody>
      </p:sp>
      <p:sp>
        <p:nvSpPr>
          <p:cNvPr id="10" name="Rectangle 9"/>
          <p:cNvSpPr/>
          <p:nvPr/>
        </p:nvSpPr>
        <p:spPr>
          <a:xfrm>
            <a:off x="6868160" y="281178"/>
            <a:ext cx="1988820" cy="4581144"/>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5755894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GB"/>
              <a:t>Click to edit Master title style</a:t>
            </a:r>
            <a:endParaRPr lang="en-US" dirty="0"/>
          </a:p>
        </p:txBody>
      </p:sp>
      <p:sp>
        <p:nvSpPr>
          <p:cNvPr id="3" name="Content Placeholder 2"/>
          <p:cNvSpPr>
            <a:spLocks noGrp="1"/>
          </p:cNvSpPr>
          <p:nvPr>
            <p:ph sz="half" idx="1"/>
          </p:nvPr>
        </p:nvSpPr>
        <p:spPr>
          <a:xfrm>
            <a:off x="822960" y="1384301"/>
            <a:ext cx="3703320" cy="30175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8/12/2023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48450002"/>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67554322"/>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571500"/>
            <a:ext cx="1771650" cy="394335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571500"/>
            <a:ext cx="6057900" cy="39433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19859960"/>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34900" y="2314324"/>
            <a:ext cx="8447150" cy="247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435894" y="765324"/>
            <a:ext cx="8245162" cy="1106260"/>
          </a:xfrm>
          <a:effectLst/>
        </p:spPr>
        <p:txBody>
          <a:bodyPr anchor="b">
            <a:normAutofit/>
          </a:bodyPr>
          <a:lstStyle>
            <a:lvl1pPr>
              <a:defRPr sz="27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435895" y="1871584"/>
            <a:ext cx="8245160" cy="442741"/>
          </a:xfrm>
        </p:spPr>
        <p:txBody>
          <a:bodyPr anchor="t">
            <a:normAutofit/>
          </a:bodyPr>
          <a:lstStyle>
            <a:lvl1pPr marL="0" indent="0" algn="l">
              <a:buNone/>
              <a:defRPr sz="1200" cap="all">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5704463" y="4467103"/>
            <a:ext cx="2133600" cy="273844"/>
          </a:xfrm>
        </p:spPr>
        <p:txBody>
          <a:bodyPr/>
          <a:lstStyle>
            <a:lvl1pPr>
              <a:defRPr>
                <a:solidFill>
                  <a:schemeClr val="accent1">
                    <a:lumMod val="75000"/>
                    <a:lumOff val="25000"/>
                  </a:schemeClr>
                </a:solidFill>
              </a:defRPr>
            </a:lvl1pPr>
          </a:lstStyle>
          <a:p>
            <a:fld id="{4BDF68E2-58F2-4D09-BE8B-E3BD06533059}" type="datetimeFigureOut">
              <a:rPr lang="en-US" smtClean="0"/>
              <a:t>8/12/2023</a:t>
            </a:fld>
            <a:endParaRPr lang="en-US" dirty="0"/>
          </a:p>
        </p:txBody>
      </p:sp>
      <p:sp>
        <p:nvSpPr>
          <p:cNvPr id="5" name="Footer Placeholder 4"/>
          <p:cNvSpPr>
            <a:spLocks noGrp="1"/>
          </p:cNvSpPr>
          <p:nvPr>
            <p:ph type="ftr" sz="quarter" idx="11"/>
          </p:nvPr>
        </p:nvSpPr>
        <p:spPr>
          <a:xfrm>
            <a:off x="435894" y="4463859"/>
            <a:ext cx="5187908" cy="273844"/>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7918725" y="4467103"/>
            <a:ext cx="762330" cy="273844"/>
          </a:xfrm>
        </p:spPr>
        <p:txBody>
          <a:bodyPr/>
          <a:lstStyle>
            <a:lvl1pPr>
              <a:defRPr>
                <a:solidFill>
                  <a:schemeClr val="accent1">
                    <a:lumMod val="75000"/>
                    <a:lumOff val="25000"/>
                  </a:scheme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2326488367"/>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330214" y="460805"/>
            <a:ext cx="8482004" cy="891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617"/>
            <a:ext cx="8272212" cy="760350"/>
          </a:xfrm>
        </p:spPr>
        <p:txBody>
          <a:bodyPr/>
          <a:lstStyle/>
          <a:p>
            <a:r>
              <a:rPr lang="en-GB"/>
              <a:t>Click to edit Master title style</a:t>
            </a:r>
            <a:endParaRPr lang="en-US" dirty="0"/>
          </a:p>
        </p:txBody>
      </p:sp>
      <p:sp>
        <p:nvSpPr>
          <p:cNvPr id="3" name="Content Placeholder 2"/>
          <p:cNvSpPr>
            <a:spLocks noGrp="1"/>
          </p:cNvSpPr>
          <p:nvPr>
            <p:ph idx="1"/>
          </p:nvPr>
        </p:nvSpPr>
        <p:spPr>
          <a:xfrm>
            <a:off x="435895" y="1635373"/>
            <a:ext cx="8272211" cy="275872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918725" y="4467103"/>
            <a:ext cx="789381" cy="273844"/>
          </a:xfrm>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274242801"/>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3856481"/>
            <a:ext cx="8468145"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2282933"/>
            <a:ext cx="8272211" cy="1123130"/>
          </a:xfrm>
        </p:spPr>
        <p:txBody>
          <a:bodyPr anchor="b">
            <a:normAutofit/>
          </a:bodyPr>
          <a:lstStyle>
            <a:lvl1pPr algn="l">
              <a:defRPr sz="2700" b="0" cap="all">
                <a:solidFill>
                  <a:schemeClr val="accent1"/>
                </a:solidFill>
              </a:defRPr>
            </a:lvl1pPr>
          </a:lstStyle>
          <a:p>
            <a:r>
              <a:rPr lang="en-GB"/>
              <a:t>Click to edit Master title style</a:t>
            </a:r>
            <a:endParaRPr lang="en-US" dirty="0"/>
          </a:p>
        </p:txBody>
      </p:sp>
      <p:sp>
        <p:nvSpPr>
          <p:cNvPr id="3" name="Text Placeholder 2"/>
          <p:cNvSpPr>
            <a:spLocks noGrp="1"/>
          </p:cNvSpPr>
          <p:nvPr>
            <p:ph type="body" idx="1"/>
          </p:nvPr>
        </p:nvSpPr>
        <p:spPr>
          <a:xfrm>
            <a:off x="435895" y="3406063"/>
            <a:ext cx="8272211" cy="450417"/>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0EBB0C4-6273-4C6E-B9BD-2EDC30F1CD52}" type="datetimeFigureOut">
              <a:rPr lang="en-US" smtClean="0"/>
              <a:t>8/12/2023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2102711967"/>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334487"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547244"/>
            <a:ext cx="8272212" cy="741249"/>
          </a:xfrm>
        </p:spPr>
        <p:txBody>
          <a:bodyPr/>
          <a:lstStyle/>
          <a:p>
            <a:r>
              <a:rPr lang="en-GB"/>
              <a:t>Click to edit Master title style</a:t>
            </a:r>
            <a:endParaRPr lang="en-US" dirty="0"/>
          </a:p>
        </p:txBody>
      </p:sp>
      <p:sp>
        <p:nvSpPr>
          <p:cNvPr id="3" name="Content Placeholder 2"/>
          <p:cNvSpPr>
            <a:spLocks noGrp="1"/>
          </p:cNvSpPr>
          <p:nvPr>
            <p:ph sz="half" idx="1"/>
          </p:nvPr>
        </p:nvSpPr>
        <p:spPr>
          <a:xfrm>
            <a:off x="435895" y="1671003"/>
            <a:ext cx="4066793" cy="2724785"/>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41313" y="1671003"/>
            <a:ext cx="4066794" cy="2724785"/>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8/12/2023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12138193"/>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334487"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435895" y="547244"/>
            <a:ext cx="8272212" cy="741249"/>
          </a:xfrm>
        </p:spPr>
        <p:txBody>
          <a:bodyPr/>
          <a:lstStyle/>
          <a:p>
            <a:r>
              <a:rPr lang="en-GB"/>
              <a:t>Click to edit Master title style</a:t>
            </a:r>
            <a:endParaRPr lang="en-US" dirty="0"/>
          </a:p>
        </p:txBody>
      </p:sp>
      <p:sp>
        <p:nvSpPr>
          <p:cNvPr id="3" name="Text Placeholder 2"/>
          <p:cNvSpPr>
            <a:spLocks noGrp="1"/>
          </p:cNvSpPr>
          <p:nvPr>
            <p:ph type="body" idx="1"/>
          </p:nvPr>
        </p:nvSpPr>
        <p:spPr>
          <a:xfrm>
            <a:off x="665415" y="1688169"/>
            <a:ext cx="3815306" cy="402004"/>
          </a:xfrm>
        </p:spPr>
        <p:txBody>
          <a:bodyPr anchor="b">
            <a:noAutofit/>
          </a:bodyPr>
          <a:lstStyle>
            <a:lvl1pPr marL="0" indent="0">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435896" y="2194540"/>
            <a:ext cx="4044825" cy="220124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892802" y="1688169"/>
            <a:ext cx="3815305" cy="415030"/>
          </a:xfrm>
        </p:spPr>
        <p:txBody>
          <a:bodyPr anchor="b">
            <a:noAutofit/>
          </a:bodyPr>
          <a:lstStyle>
            <a:lvl1pPr marL="0" indent="0">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63282" y="2194540"/>
            <a:ext cx="4044825" cy="220124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8/12/2023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77072677"/>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330512"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431921" y="547244"/>
            <a:ext cx="8272212" cy="741249"/>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8/12/2023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20980977"/>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8/12/2023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926494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3856480"/>
            <a:ext cx="8473650" cy="9560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3946722"/>
            <a:ext cx="3682084" cy="517136"/>
          </a:xfrm>
        </p:spPr>
        <p:txBody>
          <a:bodyPr anchor="ctr"/>
          <a:lstStyle>
            <a:lvl1pPr algn="l">
              <a:defRPr sz="1500" b="0">
                <a:solidFill>
                  <a:schemeClr val="accent1">
                    <a:lumMod val="75000"/>
                    <a:lumOff val="25000"/>
                  </a:schemeClr>
                </a:solidFill>
              </a:defRPr>
            </a:lvl1pPr>
          </a:lstStyle>
          <a:p>
            <a:r>
              <a:rPr lang="en-GB"/>
              <a:t>Click to edit Master title style</a:t>
            </a:r>
            <a:endParaRPr lang="en-US" dirty="0"/>
          </a:p>
        </p:txBody>
      </p:sp>
      <p:sp>
        <p:nvSpPr>
          <p:cNvPr id="3" name="Content Placeholder 2"/>
          <p:cNvSpPr>
            <a:spLocks noGrp="1"/>
          </p:cNvSpPr>
          <p:nvPr>
            <p:ph idx="1"/>
          </p:nvPr>
        </p:nvSpPr>
        <p:spPr>
          <a:xfrm>
            <a:off x="335862" y="450900"/>
            <a:ext cx="8469630" cy="31536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305618" y="3946723"/>
            <a:ext cx="4402490" cy="517136"/>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2ABBEA6-7C60-4B02-AE87-00D78D8422AF}" type="datetimeFigureOut">
              <a:rPr lang="en-US" smtClean="0"/>
              <a:t>8/12/2023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4842776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GB"/>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8/12/2023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05797549"/>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3520042"/>
            <a:ext cx="8272212" cy="425054"/>
          </a:xfrm>
        </p:spPr>
        <p:txBody>
          <a:bodyPr anchor="b">
            <a:normAutofit/>
          </a:bodyPr>
          <a:lstStyle>
            <a:lvl1pPr algn="l">
              <a:defRPr sz="1800" b="0">
                <a:solidFill>
                  <a:schemeClr val="accent1"/>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335863" y="449794"/>
            <a:ext cx="8468144" cy="266793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4" name="Text Placeholder 3"/>
          <p:cNvSpPr>
            <a:spLocks noGrp="1"/>
          </p:cNvSpPr>
          <p:nvPr>
            <p:ph type="body" sz="half" idx="2"/>
          </p:nvPr>
        </p:nvSpPr>
        <p:spPr>
          <a:xfrm>
            <a:off x="435894" y="3945096"/>
            <a:ext cx="8272213" cy="449003"/>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8/12/2023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27738819"/>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330214" y="460805"/>
            <a:ext cx="8482004" cy="891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435894" y="526617"/>
            <a:ext cx="8272212" cy="76035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24196404"/>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449794"/>
            <a:ext cx="2180113" cy="43627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506795"/>
            <a:ext cx="1503123" cy="3887305"/>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81193" y="506795"/>
            <a:ext cx="5922209" cy="3887305"/>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6745255" y="4467103"/>
            <a:ext cx="996106" cy="273844"/>
          </a:xfrm>
        </p:spPr>
        <p:txBody>
          <a:bodyPr/>
          <a:lstStyle>
            <a:lvl1pPr>
              <a:defRPr>
                <a:solidFill>
                  <a:schemeClr val="accent1">
                    <a:lumMod val="75000"/>
                    <a:lumOff val="25000"/>
                  </a:schemeClr>
                </a:solidFill>
              </a:defRPr>
            </a:lvl1pPr>
          </a:lstStyle>
          <a:p>
            <a:fld id="{E26F7E3A-B166-407D-9866-32884E7D5B37}" type="datetimeFigureOut">
              <a:rPr lang="en-US" smtClean="0"/>
              <a:t>8/12/2023</a:t>
            </a:fld>
            <a:endParaRPr lang="en-US" dirty="0"/>
          </a:p>
        </p:txBody>
      </p:sp>
      <p:sp>
        <p:nvSpPr>
          <p:cNvPr id="5" name="Footer Placeholder 4"/>
          <p:cNvSpPr>
            <a:spLocks noGrp="1"/>
          </p:cNvSpPr>
          <p:nvPr>
            <p:ph type="ftr" sz="quarter" idx="11"/>
          </p:nvPr>
        </p:nvSpPr>
        <p:spPr>
          <a:xfrm>
            <a:off x="581193" y="4463859"/>
            <a:ext cx="5922209" cy="273844"/>
          </a:xfrm>
        </p:spPr>
        <p:txBody>
          <a:bodyPr/>
          <a:lstStyle/>
          <a:p>
            <a:endParaRPr lang="en-US" dirty="0"/>
          </a:p>
        </p:txBody>
      </p:sp>
      <p:sp>
        <p:nvSpPr>
          <p:cNvPr id="6" name="Slide Number Placeholder 5"/>
          <p:cNvSpPr>
            <a:spLocks noGrp="1"/>
          </p:cNvSpPr>
          <p:nvPr>
            <p:ph type="sldNum" sz="quarter" idx="12"/>
          </p:nvPr>
        </p:nvSpPr>
        <p:spPr>
          <a:xfrm>
            <a:off x="7834962" y="4467103"/>
            <a:ext cx="873146" cy="273844"/>
          </a:xfrm>
        </p:spPr>
        <p:txBody>
          <a:bodyPr/>
          <a:lstStyle>
            <a:lvl1pPr>
              <a:defRPr>
                <a:solidFill>
                  <a:schemeClr val="accent1">
                    <a:lumMod val="75000"/>
                    <a:lumOff val="25000"/>
                  </a:scheme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982449185"/>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4924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9144000" cy="3429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3720103"/>
            <a:ext cx="5829300" cy="1097280"/>
          </a:xfrm>
        </p:spPr>
        <p:txBody>
          <a:bodyPr anchor="ctr">
            <a:normAutofit/>
          </a:bodyPr>
          <a:lstStyle>
            <a:lvl1pPr algn="r">
              <a:defRPr sz="3750" spc="150" baseline="0"/>
            </a:lvl1pPr>
          </a:lstStyle>
          <a:p>
            <a:r>
              <a:rPr lang="en-GB"/>
              <a:t>Click to edit Master title style</a:t>
            </a:r>
            <a:endParaRPr lang="en-US" dirty="0"/>
          </a:p>
        </p:txBody>
      </p:sp>
      <p:sp>
        <p:nvSpPr>
          <p:cNvPr id="3" name="Subtitle 2"/>
          <p:cNvSpPr>
            <a:spLocks noGrp="1"/>
          </p:cNvSpPr>
          <p:nvPr>
            <p:ph type="subTitle" idx="1"/>
          </p:nvPr>
        </p:nvSpPr>
        <p:spPr>
          <a:xfrm>
            <a:off x="6457950" y="3720103"/>
            <a:ext cx="2400300" cy="1097280"/>
          </a:xfrm>
        </p:spPr>
        <p:txBody>
          <a:bodyPr lIns="91440" rIns="91440" anchor="ctr">
            <a:normAutofit/>
          </a:bodyPr>
          <a:lstStyle>
            <a:lvl1pPr marL="0" indent="0" algn="l">
              <a:lnSpc>
                <a:spcPct val="100000"/>
              </a:lnSpc>
              <a:spcBef>
                <a:spcPts val="0"/>
              </a:spcBef>
              <a:buNone/>
              <a:defRPr sz="1350">
                <a:solidFill>
                  <a:schemeClr val="tx1">
                    <a:lumMod val="95000"/>
                    <a:lumOff val="5000"/>
                  </a:schemeClr>
                </a:solidFill>
              </a:defRPr>
            </a:lvl1pPr>
            <a:lvl2pPr marL="342900" indent="0" algn="ctr">
              <a:buNone/>
              <a:defRPr sz="1350"/>
            </a:lvl2pPr>
            <a:lvl3pPr marL="685800" indent="0" algn="ctr">
              <a:buNone/>
              <a:defRPr sz="1350"/>
            </a:lvl3pPr>
            <a:lvl4pPr marL="1028700" indent="0" algn="ctr">
              <a:buNone/>
              <a:defRPr sz="1350"/>
            </a:lvl4pPr>
            <a:lvl5pPr marL="1371600" indent="0" algn="ctr">
              <a:buNone/>
              <a:defRPr sz="1350"/>
            </a:lvl5pPr>
            <a:lvl6pPr marL="1714500" indent="0" algn="ctr">
              <a:buNone/>
              <a:defRPr sz="1350"/>
            </a:lvl6pPr>
            <a:lvl7pPr marL="2057400" indent="0" algn="ctr">
              <a:buNone/>
              <a:defRPr sz="1350"/>
            </a:lvl7pPr>
            <a:lvl8pPr marL="2400300" indent="0" algn="ctr">
              <a:buNone/>
              <a:defRPr sz="1350"/>
            </a:lvl8pPr>
            <a:lvl9pPr marL="2743200" indent="0" algn="ctr">
              <a:buNone/>
              <a:defRPr sz="135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BDF68E2-58F2-4D09-BE8B-E3BD06533059}" type="datetimeFigureOut">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471"/>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2304331112"/>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3429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3720103"/>
            <a:ext cx="5829300" cy="1097280"/>
          </a:xfrm>
        </p:spPr>
        <p:txBody>
          <a:bodyPr anchor="ctr">
            <a:normAutofit/>
          </a:bodyPr>
          <a:lstStyle>
            <a:lvl1pPr algn="r">
              <a:defRPr sz="3750" b="0" spc="150" baseline="0"/>
            </a:lvl1pPr>
          </a:lstStyle>
          <a:p>
            <a:r>
              <a:rPr lang="en-GB"/>
              <a:t>Click to edit Master title style</a:t>
            </a:r>
            <a:endParaRPr lang="en-US" dirty="0"/>
          </a:p>
        </p:txBody>
      </p:sp>
      <p:sp>
        <p:nvSpPr>
          <p:cNvPr id="3" name="Text Placeholder 2"/>
          <p:cNvSpPr>
            <a:spLocks noGrp="1"/>
          </p:cNvSpPr>
          <p:nvPr>
            <p:ph type="body" idx="1"/>
          </p:nvPr>
        </p:nvSpPr>
        <p:spPr>
          <a:xfrm>
            <a:off x="6457950" y="3720103"/>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965699"/>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438912"/>
            <a:ext cx="7290054" cy="1124712"/>
          </a:xfrm>
        </p:spPr>
        <p:txBody>
          <a:bodyPr/>
          <a:lstStyle/>
          <a:p>
            <a:r>
              <a:rPr lang="en-GB"/>
              <a:t>Click to edit Master title style</a:t>
            </a:r>
            <a:endParaRPr lang="en-US" dirty="0"/>
          </a:p>
        </p:txBody>
      </p:sp>
      <p:sp>
        <p:nvSpPr>
          <p:cNvPr id="3" name="Content Placeholder 2"/>
          <p:cNvSpPr>
            <a:spLocks noGrp="1"/>
          </p:cNvSpPr>
          <p:nvPr>
            <p:ph sz="half" idx="1"/>
          </p:nvPr>
        </p:nvSpPr>
        <p:spPr>
          <a:xfrm>
            <a:off x="768095" y="1714500"/>
            <a:ext cx="3566160" cy="3017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491990" y="1714500"/>
            <a:ext cx="3566160" cy="3017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8/12/2023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0325115"/>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768096" y="1634727"/>
            <a:ext cx="3566160" cy="617220"/>
          </a:xfrm>
        </p:spPr>
        <p:txBody>
          <a:bodyPr lIns="137160" rIns="137160" anchor="ctr">
            <a:normAutofit/>
          </a:bodyPr>
          <a:lstStyle>
            <a:lvl1pPr marL="0" indent="0">
              <a:spcBef>
                <a:spcPts val="0"/>
              </a:spcBef>
              <a:spcAft>
                <a:spcPts val="0"/>
              </a:spcAft>
              <a:buNone/>
              <a:defRPr sz="1725" b="0" cap="none"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768096" y="2225841"/>
            <a:ext cx="3566160" cy="25061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493166" y="1634727"/>
            <a:ext cx="3566160" cy="617220"/>
          </a:xfrm>
        </p:spPr>
        <p:txBody>
          <a:bodyPr lIns="137160" rIns="137160" anchor="ctr">
            <a:normAutofit/>
          </a:bodyPr>
          <a:lstStyle>
            <a:lvl1pPr marL="0" indent="0">
              <a:spcBef>
                <a:spcPts val="0"/>
              </a:spcBef>
              <a:spcAft>
                <a:spcPts val="0"/>
              </a:spcAft>
              <a:buNone/>
              <a:defRPr lang="en-US" sz="1725" b="0" kern="1200" cap="none" baseline="0" dirty="0">
                <a:solidFill>
                  <a:schemeClr val="accent1"/>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350"/>
              </a:spcBef>
              <a:buNone/>
            </a:pPr>
            <a:r>
              <a:rPr lang="en-GB"/>
              <a:t>Click to edit Master text styles</a:t>
            </a:r>
          </a:p>
        </p:txBody>
      </p:sp>
      <p:sp>
        <p:nvSpPr>
          <p:cNvPr id="6" name="Content Placeholder 5"/>
          <p:cNvSpPr>
            <a:spLocks noGrp="1"/>
          </p:cNvSpPr>
          <p:nvPr>
            <p:ph sz="quarter" idx="4"/>
          </p:nvPr>
        </p:nvSpPr>
        <p:spPr>
          <a:xfrm>
            <a:off x="4493166" y="2225841"/>
            <a:ext cx="3566160" cy="25061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8/12/2023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73261670"/>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8/12/2023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6460784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8/12/2023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03385762"/>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8/12/2023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848795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353632"/>
            <a:ext cx="3291840" cy="1303020"/>
          </a:xfrm>
        </p:spPr>
        <p:txBody>
          <a:bodyPr>
            <a:noAutofit/>
          </a:bodyPr>
          <a:lstStyle>
            <a:lvl1pPr>
              <a:lnSpc>
                <a:spcPct val="80000"/>
              </a:lnSpc>
              <a:defRPr sz="3000"/>
            </a:lvl1pPr>
          </a:lstStyle>
          <a:p>
            <a:r>
              <a:rPr lang="en-GB"/>
              <a:t>Click to edit Master title style</a:t>
            </a:r>
            <a:endParaRPr lang="en-US" dirty="0"/>
          </a:p>
        </p:txBody>
      </p:sp>
      <p:sp>
        <p:nvSpPr>
          <p:cNvPr id="3" name="Content Placeholder 2"/>
          <p:cNvSpPr>
            <a:spLocks noGrp="1"/>
          </p:cNvSpPr>
          <p:nvPr>
            <p:ph idx="1"/>
          </p:nvPr>
        </p:nvSpPr>
        <p:spPr>
          <a:xfrm>
            <a:off x="4286250" y="617220"/>
            <a:ext cx="4258818" cy="3888486"/>
          </a:xfrm>
        </p:spPr>
        <p:txBody>
          <a:bodyPr/>
          <a:lstStyle>
            <a:lvl1pPr>
              <a:defRPr sz="1800"/>
            </a:lvl1pPr>
            <a:lvl2pPr>
              <a:defRPr sz="15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68096" y="1693129"/>
            <a:ext cx="3291840" cy="2821721"/>
          </a:xfrm>
        </p:spPr>
        <p:txBody>
          <a:bodyPr lIns="91440" rIns="91440">
            <a:normAutofit/>
          </a:bodyPr>
          <a:lstStyle>
            <a:lvl1pPr marL="0" indent="0">
              <a:lnSpc>
                <a:spcPct val="108000"/>
              </a:lnSpc>
              <a:spcBef>
                <a:spcPts val="450"/>
              </a:spcBef>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8/12/2023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10137283"/>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720104"/>
            <a:ext cx="5829300" cy="1097280"/>
          </a:xfrm>
        </p:spPr>
        <p:txBody>
          <a:bodyPr anchor="ctr">
            <a:normAutofit/>
          </a:bodyPr>
          <a:lstStyle>
            <a:lvl1pPr algn="r">
              <a:defRPr sz="3750" spc="15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0" y="-1"/>
            <a:ext cx="9141714" cy="3429000"/>
          </a:xfrm>
          <a:solidFill>
            <a:schemeClr val="accent1">
              <a:lumMod val="60000"/>
              <a:lumOff val="40000"/>
            </a:schemeClr>
          </a:solidFill>
        </p:spPr>
        <p:txBody>
          <a:bodyPr lIns="457200" tIns="365760" rIns="45720" bIns="4572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457950" y="3720104"/>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8/12/2023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6290132" y="3948080"/>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950111"/>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44083507"/>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571500"/>
            <a:ext cx="1971675" cy="4057650"/>
          </a:xfrm>
        </p:spPr>
        <p:txBody>
          <a:bodyPr vert="eaVert" lIns="45720" tIns="91440" rIns="45720" bIns="91440"/>
          <a:lstStyle/>
          <a:p>
            <a:r>
              <a:rPr lang="en-GB"/>
              <a:t>Click to edit Master title style</a:t>
            </a:r>
            <a:endParaRPr lang="en-US" dirty="0"/>
          </a:p>
        </p:txBody>
      </p:sp>
      <p:sp>
        <p:nvSpPr>
          <p:cNvPr id="3" name="Vertical Text Placeholder 2"/>
          <p:cNvSpPr>
            <a:spLocks noGrp="1"/>
          </p:cNvSpPr>
          <p:nvPr>
            <p:ph type="body" orient="vert" idx="1"/>
          </p:nvPr>
        </p:nvSpPr>
        <p:spPr>
          <a:xfrm>
            <a:off x="742951" y="571500"/>
            <a:ext cx="5686425" cy="40576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rot="5400000" flipV="1">
            <a:off x="7543800" y="44447"/>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9602728"/>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07A81-C39B-3AC7-8FBB-867C1EEFD74A}"/>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p>
        </p:txBody>
      </p:sp>
      <p:sp>
        <p:nvSpPr>
          <p:cNvPr id="3" name="Subtitle 2">
            <a:extLst>
              <a:ext uri="{FF2B5EF4-FFF2-40B4-BE49-F238E27FC236}">
                <a16:creationId xmlns:a16="http://schemas.microsoft.com/office/drawing/2014/main" id="{F8A272BD-4BBB-CA1A-B399-EA99B79E541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a:extLst>
              <a:ext uri="{FF2B5EF4-FFF2-40B4-BE49-F238E27FC236}">
                <a16:creationId xmlns:a16="http://schemas.microsoft.com/office/drawing/2014/main" id="{22F6006C-9387-1055-2617-99CDEB04AAAB}"/>
              </a:ext>
            </a:extLst>
          </p:cNvPr>
          <p:cNvSpPr>
            <a:spLocks noGrp="1"/>
          </p:cNvSpPr>
          <p:nvPr>
            <p:ph type="dt" sz="half" idx="10"/>
          </p:nvPr>
        </p:nvSpPr>
        <p:spPr/>
        <p:txBody>
          <a:bodyPr/>
          <a:lstStyle/>
          <a:p>
            <a:fld id="{4BDF68E2-58F2-4D09-BE8B-E3BD06533059}" type="datetimeFigureOut">
              <a:rPr lang="en-US" smtClean="0"/>
              <a:t>8/12/2023</a:t>
            </a:fld>
            <a:endParaRPr lang="en-US" dirty="0"/>
          </a:p>
        </p:txBody>
      </p:sp>
      <p:sp>
        <p:nvSpPr>
          <p:cNvPr id="5" name="Footer Placeholder 4">
            <a:extLst>
              <a:ext uri="{FF2B5EF4-FFF2-40B4-BE49-F238E27FC236}">
                <a16:creationId xmlns:a16="http://schemas.microsoft.com/office/drawing/2014/main" id="{238D3ED8-D949-B599-8FC9-73B8A2578EF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259DA9E-F9D7-DC50-31A4-FA80F5B588BA}"/>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44860156"/>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5D7F-3D5E-7466-89DE-107883DE7AD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5B312A6F-9E7D-774C-7716-860A9D2DBEF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DBEB157-E59E-F0B2-22CC-F8FA7092CC0A}"/>
              </a:ext>
            </a:extLst>
          </p:cNvPr>
          <p:cNvSpPr>
            <a:spLocks noGrp="1"/>
          </p:cNvSpPr>
          <p:nvPr>
            <p:ph type="dt" sz="half" idx="10"/>
          </p:nvPr>
        </p:nvSpPr>
        <p:spPr/>
        <p:txBody>
          <a:bodyPr/>
          <a:lstStyle/>
          <a:p>
            <a:fld id="{528FC5F6-F338-4AE4-BB23-26385BCFC423}" type="datetimeFigureOut">
              <a:rPr lang="en-US" smtClean="0"/>
              <a:t>8/12/2023</a:t>
            </a:fld>
            <a:endParaRPr lang="en-US" dirty="0"/>
          </a:p>
        </p:txBody>
      </p:sp>
      <p:sp>
        <p:nvSpPr>
          <p:cNvPr id="5" name="Footer Placeholder 4">
            <a:extLst>
              <a:ext uri="{FF2B5EF4-FFF2-40B4-BE49-F238E27FC236}">
                <a16:creationId xmlns:a16="http://schemas.microsoft.com/office/drawing/2014/main" id="{28DE5387-D360-2F62-45AC-FE02380519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3A455A4-7C5F-767A-8BEF-164BB0727C7F}"/>
              </a:ext>
            </a:extLst>
          </p:cNvPr>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4219334281"/>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334FD-BCE0-ECE6-A8CF-4CF24FF6C629}"/>
              </a:ext>
            </a:extLst>
          </p:cNvPr>
          <p:cNvSpPr>
            <a:spLocks noGrp="1"/>
          </p:cNvSpPr>
          <p:nvPr>
            <p:ph type="title"/>
          </p:nvPr>
        </p:nvSpPr>
        <p:spPr>
          <a:xfrm>
            <a:off x="623888" y="1282304"/>
            <a:ext cx="7886700" cy="2139553"/>
          </a:xfrm>
        </p:spPr>
        <p:txBody>
          <a:bodyPr anchor="b"/>
          <a:lstStyle>
            <a:lvl1pPr>
              <a:defRPr sz="4500"/>
            </a:lvl1pPr>
          </a:lstStyle>
          <a:p>
            <a:r>
              <a:rPr lang="en-GB"/>
              <a:t>Click to edit Master title style</a:t>
            </a:r>
          </a:p>
        </p:txBody>
      </p:sp>
      <p:sp>
        <p:nvSpPr>
          <p:cNvPr id="3" name="Text Placeholder 2">
            <a:extLst>
              <a:ext uri="{FF2B5EF4-FFF2-40B4-BE49-F238E27FC236}">
                <a16:creationId xmlns:a16="http://schemas.microsoft.com/office/drawing/2014/main" id="{EDE55D55-FB47-4919-938C-8489E0B0072A}"/>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BB27D64-A11C-9325-6074-980C8F81F7F6}"/>
              </a:ext>
            </a:extLst>
          </p:cNvPr>
          <p:cNvSpPr>
            <a:spLocks noGrp="1"/>
          </p:cNvSpPr>
          <p:nvPr>
            <p:ph type="dt" sz="half" idx="10"/>
          </p:nvPr>
        </p:nvSpPr>
        <p:spPr/>
        <p:txBody>
          <a:bodyPr/>
          <a:lstStyle/>
          <a:p>
            <a:fld id="{20EBB0C4-6273-4C6E-B9BD-2EDC30F1CD52}" type="datetimeFigureOut">
              <a:rPr lang="en-US" smtClean="0"/>
              <a:t>8/12/2023</a:t>
            </a:fld>
            <a:endParaRPr lang="en-US" dirty="0"/>
          </a:p>
        </p:txBody>
      </p:sp>
      <p:sp>
        <p:nvSpPr>
          <p:cNvPr id="5" name="Footer Placeholder 4">
            <a:extLst>
              <a:ext uri="{FF2B5EF4-FFF2-40B4-BE49-F238E27FC236}">
                <a16:creationId xmlns:a16="http://schemas.microsoft.com/office/drawing/2014/main" id="{4CC1504A-F05C-1D40-DB95-A1D0667FDE4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9F5C94F-78E2-51C6-B9A5-F08E610EAD2C}"/>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5647004"/>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4B94B-9AC5-1277-10EB-7BA200F0553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1D461B5-4963-CB3C-4AA6-E2D1CBD3E3BE}"/>
              </a:ext>
            </a:extLst>
          </p:cNvPr>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CD2CCDCD-271C-0B87-294E-89897335A3B2}"/>
              </a:ext>
            </a:extLst>
          </p:cNvPr>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2B0EAA21-77FB-A00C-34BA-B48A0AA3DE3A}"/>
              </a:ext>
            </a:extLst>
          </p:cNvPr>
          <p:cNvSpPr>
            <a:spLocks noGrp="1"/>
          </p:cNvSpPr>
          <p:nvPr>
            <p:ph type="dt" sz="half" idx="10"/>
          </p:nvPr>
        </p:nvSpPr>
        <p:spPr/>
        <p:txBody>
          <a:bodyPr/>
          <a:lstStyle/>
          <a:p>
            <a:fld id="{19AB4D41-86C1-4908-B66A-0B50CEB3BF29}" type="datetimeFigureOut">
              <a:rPr lang="en-US" smtClean="0"/>
              <a:t>8/12/2023</a:t>
            </a:fld>
            <a:endParaRPr lang="en-US" dirty="0"/>
          </a:p>
        </p:txBody>
      </p:sp>
      <p:sp>
        <p:nvSpPr>
          <p:cNvPr id="6" name="Footer Placeholder 5">
            <a:extLst>
              <a:ext uri="{FF2B5EF4-FFF2-40B4-BE49-F238E27FC236}">
                <a16:creationId xmlns:a16="http://schemas.microsoft.com/office/drawing/2014/main" id="{DE4CE90C-3474-CF99-4F6D-C3E51585D3F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539D343-D4DA-A5CD-6BC5-3B3B7B392D5F}"/>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03792682"/>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60BE4-AFC1-56C3-F8CC-D1BE870AEA01}"/>
              </a:ext>
            </a:extLst>
          </p:cNvPr>
          <p:cNvSpPr>
            <a:spLocks noGrp="1"/>
          </p:cNvSpPr>
          <p:nvPr>
            <p:ph type="title"/>
          </p:nvPr>
        </p:nvSpPr>
        <p:spPr>
          <a:xfrm>
            <a:off x="629841" y="273844"/>
            <a:ext cx="7886700" cy="994172"/>
          </a:xfrm>
        </p:spPr>
        <p:txBody>
          <a:bodyPr/>
          <a:lstStyle/>
          <a:p>
            <a:r>
              <a:rPr lang="en-GB"/>
              <a:t>Click to edit Master title style</a:t>
            </a:r>
          </a:p>
        </p:txBody>
      </p:sp>
      <p:sp>
        <p:nvSpPr>
          <p:cNvPr id="3" name="Text Placeholder 2">
            <a:extLst>
              <a:ext uri="{FF2B5EF4-FFF2-40B4-BE49-F238E27FC236}">
                <a16:creationId xmlns:a16="http://schemas.microsoft.com/office/drawing/2014/main" id="{5DD3E4DA-8B5C-15B7-26F7-89186F260D2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6598532A-6486-A5FC-C870-64F781A13C98}"/>
              </a:ext>
            </a:extLst>
          </p:cNvPr>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891FE7AB-952A-6CFB-9D39-9B23653C23A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9A12B2FC-65DB-9A35-1449-97AA57E751B8}"/>
              </a:ext>
            </a:extLst>
          </p:cNvPr>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1779B1C5-974A-3377-FB58-5134C1DCE874}"/>
              </a:ext>
            </a:extLst>
          </p:cNvPr>
          <p:cNvSpPr>
            <a:spLocks noGrp="1"/>
          </p:cNvSpPr>
          <p:nvPr>
            <p:ph type="dt" sz="half" idx="10"/>
          </p:nvPr>
        </p:nvSpPr>
        <p:spPr/>
        <p:txBody>
          <a:bodyPr/>
          <a:lstStyle/>
          <a:p>
            <a:fld id="{E6426E2C-56C1-4E0D-A793-0088A7FDD37E}" type="datetimeFigureOut">
              <a:rPr lang="en-US" smtClean="0"/>
              <a:t>8/12/2023</a:t>
            </a:fld>
            <a:endParaRPr lang="en-US" dirty="0"/>
          </a:p>
        </p:txBody>
      </p:sp>
      <p:sp>
        <p:nvSpPr>
          <p:cNvPr id="8" name="Footer Placeholder 7">
            <a:extLst>
              <a:ext uri="{FF2B5EF4-FFF2-40B4-BE49-F238E27FC236}">
                <a16:creationId xmlns:a16="http://schemas.microsoft.com/office/drawing/2014/main" id="{80593331-54C5-0FE6-D038-DDB4A0A01E6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1415218-8A71-B8F5-F04B-0D3FE8A59717}"/>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499777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8/12/2023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138559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F1730-0D02-400F-0F70-D10352F6112F}"/>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954AB4-1924-2FDE-03D6-0B6BA5F2EA31}"/>
              </a:ext>
            </a:extLst>
          </p:cNvPr>
          <p:cNvSpPr>
            <a:spLocks noGrp="1"/>
          </p:cNvSpPr>
          <p:nvPr>
            <p:ph type="dt" sz="half" idx="10"/>
          </p:nvPr>
        </p:nvSpPr>
        <p:spPr/>
        <p:txBody>
          <a:bodyPr/>
          <a:lstStyle/>
          <a:p>
            <a:fld id="{C8C39B41-D8B5-4052-B551-9B5525EAA8B6}" type="datetimeFigureOut">
              <a:rPr lang="en-US" smtClean="0"/>
              <a:t>8/12/2023</a:t>
            </a:fld>
            <a:endParaRPr lang="en-US" dirty="0"/>
          </a:p>
        </p:txBody>
      </p:sp>
      <p:sp>
        <p:nvSpPr>
          <p:cNvPr id="4" name="Footer Placeholder 3">
            <a:extLst>
              <a:ext uri="{FF2B5EF4-FFF2-40B4-BE49-F238E27FC236}">
                <a16:creationId xmlns:a16="http://schemas.microsoft.com/office/drawing/2014/main" id="{19F35884-842D-493D-7D4E-FA2A424ADA8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09AB68F-5FE3-2A6B-4E8A-DBF7F73DD507}"/>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17627395"/>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134E4A-4411-5990-8F79-8903E6CBE7DE}"/>
              </a:ext>
            </a:extLst>
          </p:cNvPr>
          <p:cNvSpPr>
            <a:spLocks noGrp="1"/>
          </p:cNvSpPr>
          <p:nvPr>
            <p:ph type="dt" sz="half" idx="10"/>
          </p:nvPr>
        </p:nvSpPr>
        <p:spPr/>
        <p:txBody>
          <a:bodyPr/>
          <a:lstStyle/>
          <a:p>
            <a:fld id="{4D94136C-8742-45B2-AF27-D93DF72833A9}" type="datetimeFigureOut">
              <a:rPr lang="en-US" smtClean="0"/>
              <a:t>8/12/2023</a:t>
            </a:fld>
            <a:endParaRPr lang="en-US" dirty="0"/>
          </a:p>
        </p:txBody>
      </p:sp>
      <p:sp>
        <p:nvSpPr>
          <p:cNvPr id="3" name="Footer Placeholder 2">
            <a:extLst>
              <a:ext uri="{FF2B5EF4-FFF2-40B4-BE49-F238E27FC236}">
                <a16:creationId xmlns:a16="http://schemas.microsoft.com/office/drawing/2014/main" id="{F9F20CD3-7347-06FC-CBF2-A337B77AAFB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0429E35-4EC1-D427-CD19-FE1730C35A78}"/>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207560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5926A-4489-042B-7871-1125C9699F48}"/>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p>
        </p:txBody>
      </p:sp>
      <p:sp>
        <p:nvSpPr>
          <p:cNvPr id="3" name="Content Placeholder 2">
            <a:extLst>
              <a:ext uri="{FF2B5EF4-FFF2-40B4-BE49-F238E27FC236}">
                <a16:creationId xmlns:a16="http://schemas.microsoft.com/office/drawing/2014/main" id="{15202FD7-6184-D4AA-51F6-93E19EEE3E6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08628C53-65A0-D12E-6DA4-E00C447F00E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C54D24F1-F1E2-5582-0619-7C2924A73447}"/>
              </a:ext>
            </a:extLst>
          </p:cNvPr>
          <p:cNvSpPr>
            <a:spLocks noGrp="1"/>
          </p:cNvSpPr>
          <p:nvPr>
            <p:ph type="dt" sz="half" idx="10"/>
          </p:nvPr>
        </p:nvSpPr>
        <p:spPr/>
        <p:txBody>
          <a:bodyPr/>
          <a:lstStyle/>
          <a:p>
            <a:fld id="{32ABBEA6-7C60-4B02-AE87-00D78D8422AF}" type="datetimeFigureOut">
              <a:rPr lang="en-US" smtClean="0"/>
              <a:t>8/12/2023</a:t>
            </a:fld>
            <a:endParaRPr lang="en-US" dirty="0"/>
          </a:p>
        </p:txBody>
      </p:sp>
      <p:sp>
        <p:nvSpPr>
          <p:cNvPr id="6" name="Footer Placeholder 5">
            <a:extLst>
              <a:ext uri="{FF2B5EF4-FFF2-40B4-BE49-F238E27FC236}">
                <a16:creationId xmlns:a16="http://schemas.microsoft.com/office/drawing/2014/main" id="{7E7F416D-08BD-CBD0-EC45-37F4D37490B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AEE0614-7CB3-8D5B-913F-E0AD9B6B9E20}"/>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29413073"/>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2883A-2114-BD85-A01E-6A348AAE5666}"/>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p>
        </p:txBody>
      </p:sp>
      <p:sp>
        <p:nvSpPr>
          <p:cNvPr id="3" name="Picture Placeholder 2">
            <a:extLst>
              <a:ext uri="{FF2B5EF4-FFF2-40B4-BE49-F238E27FC236}">
                <a16:creationId xmlns:a16="http://schemas.microsoft.com/office/drawing/2014/main" id="{0A733157-DEAC-7D2F-C00E-4A971601F2C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C998A19C-3507-F247-0EC1-91C9BE069D4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398EC34F-9B2B-2077-04CA-ABDA02A149C7}"/>
              </a:ext>
            </a:extLst>
          </p:cNvPr>
          <p:cNvSpPr>
            <a:spLocks noGrp="1"/>
          </p:cNvSpPr>
          <p:nvPr>
            <p:ph type="dt" sz="half" idx="10"/>
          </p:nvPr>
        </p:nvSpPr>
        <p:spPr/>
        <p:txBody>
          <a:bodyPr/>
          <a:lstStyle/>
          <a:p>
            <a:fld id="{C9CAD897-D46E-4AD2-BD9B-49DD3E640873}" type="datetimeFigureOut">
              <a:rPr lang="en-US" smtClean="0"/>
              <a:t>8/12/2023</a:t>
            </a:fld>
            <a:endParaRPr lang="en-US" dirty="0"/>
          </a:p>
        </p:txBody>
      </p:sp>
      <p:sp>
        <p:nvSpPr>
          <p:cNvPr id="6" name="Footer Placeholder 5">
            <a:extLst>
              <a:ext uri="{FF2B5EF4-FFF2-40B4-BE49-F238E27FC236}">
                <a16:creationId xmlns:a16="http://schemas.microsoft.com/office/drawing/2014/main" id="{990B2829-A90A-C9C1-7F12-294163243FA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56D9E01-4513-600A-7D1F-CCFF85663AF3}"/>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79598287"/>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FC86B-B6C6-62F7-B6D8-B61782ACA0B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C024293A-4443-E9D9-309B-EE9F03B9FD6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157403-48B8-4642-0173-5A12253F85D9}"/>
              </a:ext>
            </a:extLst>
          </p:cNvPr>
          <p:cNvSpPr>
            <a:spLocks noGrp="1"/>
          </p:cNvSpPr>
          <p:nvPr>
            <p:ph type="dt" sz="half" idx="10"/>
          </p:nvPr>
        </p:nvSpPr>
        <p:spPr/>
        <p:txBody>
          <a:bodyPr/>
          <a:lstStyle/>
          <a:p>
            <a:fld id="{2E2D6473-DF6D-4702-B328-E0DD40540A4E}" type="datetimeFigureOut">
              <a:rPr lang="en-US" smtClean="0"/>
              <a:t>8/12/2023</a:t>
            </a:fld>
            <a:endParaRPr lang="en-US" dirty="0"/>
          </a:p>
        </p:txBody>
      </p:sp>
      <p:sp>
        <p:nvSpPr>
          <p:cNvPr id="5" name="Footer Placeholder 4">
            <a:extLst>
              <a:ext uri="{FF2B5EF4-FFF2-40B4-BE49-F238E27FC236}">
                <a16:creationId xmlns:a16="http://schemas.microsoft.com/office/drawing/2014/main" id="{FDDC66EB-FF70-740E-8C66-9182B842DB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8B66CA-02F7-ECE4-E00D-5EAB75E4413B}"/>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16121211"/>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590F82-17EB-B5B5-7F04-E2EE15BC6540}"/>
              </a:ext>
            </a:extLst>
          </p:cNvPr>
          <p:cNvSpPr>
            <a:spLocks noGrp="1"/>
          </p:cNvSpPr>
          <p:nvPr>
            <p:ph type="title" orient="vert"/>
          </p:nvPr>
        </p:nvSpPr>
        <p:spPr>
          <a:xfrm>
            <a:off x="6543675" y="273844"/>
            <a:ext cx="1971675" cy="4358879"/>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80AC63AD-DE70-69EE-266C-CAD1C8964768}"/>
              </a:ext>
            </a:extLst>
          </p:cNvPr>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CEC7E1D-BA88-25EB-440D-55C90471C198}"/>
              </a:ext>
            </a:extLst>
          </p:cNvPr>
          <p:cNvSpPr>
            <a:spLocks noGrp="1"/>
          </p:cNvSpPr>
          <p:nvPr>
            <p:ph type="dt" sz="half" idx="10"/>
          </p:nvPr>
        </p:nvSpPr>
        <p:spPr/>
        <p:txBody>
          <a:bodyPr/>
          <a:lstStyle/>
          <a:p>
            <a:fld id="{E26F7E3A-B166-407D-9866-32884E7D5B37}" type="datetimeFigureOut">
              <a:rPr lang="en-US" smtClean="0"/>
              <a:t>8/12/2023</a:t>
            </a:fld>
            <a:endParaRPr lang="en-US" dirty="0"/>
          </a:p>
        </p:txBody>
      </p:sp>
      <p:sp>
        <p:nvSpPr>
          <p:cNvPr id="5" name="Footer Placeholder 4">
            <a:extLst>
              <a:ext uri="{FF2B5EF4-FFF2-40B4-BE49-F238E27FC236}">
                <a16:creationId xmlns:a16="http://schemas.microsoft.com/office/drawing/2014/main" id="{DE1D7C37-738F-FFB0-E419-3EA46E75CB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401E4A6-0E3D-DA63-1ACC-C54703A963B2}"/>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4721554"/>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81667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32ABBEA6-7C60-4B02-AE87-00D78D8422AF}" type="datetimeFigureOut">
              <a:rPr lang="en-US" smtClean="0"/>
              <a:t>8/12/2023</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0894936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tIns="0" bIns="0" anchor="b">
            <a:noAutofit/>
          </a:bodyPr>
          <a:lstStyle>
            <a:lvl1pPr>
              <a:defRPr sz="2700" b="0">
                <a:solidFill>
                  <a:srgbClr val="FFFFFF"/>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8/12/2023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0052096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6.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96DFF08F-DC6B-4601-B491-B0F83F6DD2DA}" type="datetimeFigureOut">
              <a:rPr lang="en-US" dirty="0"/>
              <a:pPr/>
              <a:t>8/12/2023</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60281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750" b="1" i="0">
                <a:solidFill>
                  <a:schemeClr val="accent1"/>
                </a:solidFill>
              </a:defRPr>
            </a:lvl1pPr>
          </a:lstStyle>
          <a:p>
            <a:fld id="{2BE451C3-0FF4-47C4-B829-773ADF60F88C}" type="datetimeFigureOut">
              <a:rPr lang="en-US" dirty="0"/>
              <a:t>8/12/2023</a:t>
            </a:fld>
            <a:endParaRPr lang="en-US" dirty="0"/>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750" b="1" i="0">
                <a:solidFill>
                  <a:schemeClr val="accent1"/>
                </a:solidFill>
              </a:defRPr>
            </a:lvl1pPr>
          </a:lstStyle>
          <a:p>
            <a:r>
              <a:rPr lang="en-US" dirty="0"/>
              <a:t>
              </a:t>
            </a:r>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bg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74914985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Lst>
  <p:hf sldNum="0"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76022" y="178308"/>
            <a:ext cx="8791956" cy="478688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800100" y="481946"/>
            <a:ext cx="7543800" cy="10287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00100" y="1577340"/>
            <a:ext cx="7543800" cy="294894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92098" y="4660901"/>
            <a:ext cx="2057400" cy="192024"/>
          </a:xfrm>
          <a:prstGeom prst="rect">
            <a:avLst/>
          </a:prstGeom>
        </p:spPr>
        <p:txBody>
          <a:bodyPr vert="horz" lIns="91440" tIns="45720" rIns="91440" bIns="45720" rtlCol="0" anchor="b"/>
          <a:lstStyle>
            <a:lvl1pPr algn="l">
              <a:defRPr sz="750">
                <a:solidFill>
                  <a:schemeClr val="tx1">
                    <a:lumMod val="75000"/>
                    <a:lumOff val="25000"/>
                  </a:schemeClr>
                </a:solidFill>
              </a:defRPr>
            </a:lvl1pPr>
          </a:lstStyle>
          <a:p>
            <a:fld id="{6C5516DA-9D86-4E1E-A623-C11F9F74EB59}" type="datetimeFigureOut">
              <a:rPr lang="en-US" dirty="0"/>
              <a:t>8/12/2023</a:t>
            </a:fld>
            <a:endParaRPr lang="en-US" dirty="0"/>
          </a:p>
        </p:txBody>
      </p:sp>
      <p:sp>
        <p:nvSpPr>
          <p:cNvPr id="5" name="Footer Placeholder 4"/>
          <p:cNvSpPr>
            <a:spLocks noGrp="1"/>
          </p:cNvSpPr>
          <p:nvPr>
            <p:ph type="ftr" sz="quarter" idx="3"/>
          </p:nvPr>
        </p:nvSpPr>
        <p:spPr>
          <a:xfrm>
            <a:off x="2617470" y="4660901"/>
            <a:ext cx="3909060" cy="192024"/>
          </a:xfrm>
          <a:prstGeom prst="rect">
            <a:avLst/>
          </a:prstGeom>
        </p:spPr>
        <p:txBody>
          <a:bodyPr vert="horz" lIns="91440" tIns="45720" rIns="91440" bIns="45720" rtlCol="0" anchor="b"/>
          <a:lstStyle>
            <a:lvl1pPr algn="ctr">
              <a:defRPr sz="75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7761401" y="4660901"/>
            <a:ext cx="1097280" cy="192024"/>
          </a:xfrm>
          <a:prstGeom prst="rect">
            <a:avLst/>
          </a:prstGeom>
        </p:spPr>
        <p:txBody>
          <a:bodyPr vert="horz" lIns="91440" tIns="45720" rIns="91440" bIns="45720" rtlCol="0" anchor="b"/>
          <a:lstStyle>
            <a:lvl1pPr algn="r">
              <a:defRPr sz="750">
                <a:solidFill>
                  <a:schemeClr val="tx1">
                    <a:lumMod val="75000"/>
                    <a:lumOff val="25000"/>
                  </a:schemeClr>
                </a:solidFill>
              </a:defRPr>
            </a:lvl1pPr>
          </a:lstStyle>
          <a:p>
            <a:fld id="{4FAB73BC-B049-4115-A692-8D63A059BFB8}" type="slidenum">
              <a:rPr lang="en-US" dirty="0"/>
              <a:pPr/>
              <a:t>‹#›</a:t>
            </a:fld>
            <a:endParaRPr lang="en-US" dirty="0"/>
          </a:p>
        </p:txBody>
      </p:sp>
      <p:sp>
        <p:nvSpPr>
          <p:cNvPr id="8" name="Rectangle 7"/>
          <p:cNvSpPr/>
          <p:nvPr/>
        </p:nvSpPr>
        <p:spPr>
          <a:xfrm>
            <a:off x="278892" y="281178"/>
            <a:ext cx="8586216" cy="4581144"/>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208913825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sldNum="0" hdr="0" ftr="0" dt="0"/>
  <p:txStyles>
    <p:titleStyle>
      <a:lvl1pPr algn="l" defTabSz="685800" rtl="0" eaLnBrk="1" latinLnBrk="0" hangingPunct="1">
        <a:lnSpc>
          <a:spcPct val="90000"/>
        </a:lnSpc>
        <a:spcBef>
          <a:spcPct val="0"/>
        </a:spcBef>
        <a:buNone/>
        <a:defRPr lang="en-US" sz="3600" kern="1200" cap="none" spc="0" baseline="0" dirty="0">
          <a:solidFill>
            <a:schemeClr val="tx1">
              <a:lumMod val="85000"/>
              <a:lumOff val="15000"/>
            </a:schemeClr>
          </a:solidFill>
          <a:effectLst/>
          <a:latin typeface="+mj-lt"/>
          <a:ea typeface="+mn-ea"/>
          <a:cs typeface="+mn-cs"/>
        </a:defRPr>
      </a:lvl1pPr>
    </p:titleStyle>
    <p:body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5894" y="528843"/>
            <a:ext cx="8272212" cy="892166"/>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435894" y="1752002"/>
            <a:ext cx="8272212" cy="2642096"/>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704464" y="4467103"/>
            <a:ext cx="2133599" cy="273844"/>
          </a:xfrm>
          <a:prstGeom prst="rect">
            <a:avLst/>
          </a:prstGeom>
        </p:spPr>
        <p:txBody>
          <a:bodyPr vert="horz" lIns="91440" tIns="45720" rIns="91440" bIns="45720" rtlCol="0" anchor="ctr"/>
          <a:lstStyle>
            <a:lvl1pPr algn="r">
              <a:defRPr sz="675">
                <a:solidFill>
                  <a:schemeClr val="accent2"/>
                </a:solidFill>
              </a:defRPr>
            </a:lvl1pPr>
          </a:lstStyle>
          <a:p>
            <a:fld id="{96DFF08F-DC6B-4601-B491-B0F83F6DD2DA}" type="datetimeFigureOut">
              <a:rPr lang="en-US" smtClean="0"/>
              <a:pPr/>
              <a:t>8/12/2023</a:t>
            </a:fld>
            <a:endParaRPr lang="en-US" dirty="0"/>
          </a:p>
        </p:txBody>
      </p:sp>
      <p:sp>
        <p:nvSpPr>
          <p:cNvPr id="5" name="Footer Placeholder 4"/>
          <p:cNvSpPr>
            <a:spLocks noGrp="1"/>
          </p:cNvSpPr>
          <p:nvPr>
            <p:ph type="ftr" sz="quarter" idx="3"/>
          </p:nvPr>
        </p:nvSpPr>
        <p:spPr>
          <a:xfrm>
            <a:off x="435894" y="4463859"/>
            <a:ext cx="5187908" cy="273844"/>
          </a:xfrm>
          <a:prstGeom prst="rect">
            <a:avLst/>
          </a:prstGeom>
        </p:spPr>
        <p:txBody>
          <a:bodyPr vert="horz" lIns="91440" tIns="45720" rIns="91440" bIns="45720" rtlCol="0" anchor="ctr"/>
          <a:lstStyle>
            <a:lvl1pPr algn="l">
              <a:defRPr sz="675"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918725" y="4467103"/>
            <a:ext cx="789383" cy="273844"/>
          </a:xfrm>
          <a:prstGeom prst="rect">
            <a:avLst/>
          </a:prstGeom>
        </p:spPr>
        <p:txBody>
          <a:bodyPr vert="horz" lIns="91440" tIns="45720" rIns="91440" bIns="45720" rtlCol="0" anchor="ctr"/>
          <a:lstStyle>
            <a:lvl1pPr algn="r">
              <a:defRPr sz="675">
                <a:solidFill>
                  <a:schemeClr val="accent2"/>
                </a:solidFill>
              </a:defRPr>
            </a:lvl1pPr>
          </a:lstStyle>
          <a:p>
            <a:fld id="{4FAB73BC-B049-4115-A692-8D63A059BFB8}" type="slidenum">
              <a:rPr lang="en-US" smtClean="0"/>
              <a:pPr/>
              <a:t>‹#›</a:t>
            </a:fld>
            <a:endParaRPr lang="en-US" dirty="0"/>
          </a:p>
        </p:txBody>
      </p:sp>
      <p:sp>
        <p:nvSpPr>
          <p:cNvPr id="9" name="Rectangle 8"/>
          <p:cNvSpPr/>
          <p:nvPr/>
        </p:nvSpPr>
        <p:spPr>
          <a:xfrm>
            <a:off x="334901" y="342900"/>
            <a:ext cx="2777490" cy="712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6031610" y="340232"/>
            <a:ext cx="2777490" cy="7391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181373"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04197303"/>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hf sldNum="0" hdr="0" ftr="0" dt="0"/>
  <p:txStyles>
    <p:titleStyle>
      <a:lvl1pPr algn="l" defTabSz="342900" rtl="0" eaLnBrk="1" latinLnBrk="0" hangingPunct="1">
        <a:spcBef>
          <a:spcPct val="0"/>
        </a:spcBef>
        <a:buNone/>
        <a:defRPr sz="21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438912"/>
            <a:ext cx="7290054" cy="1124712"/>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768096" y="1714500"/>
            <a:ext cx="7290055" cy="3017520"/>
          </a:xfrm>
          <a:prstGeom prst="rect">
            <a:avLst/>
          </a:prstGeom>
        </p:spPr>
        <p:txBody>
          <a:bodyPr vert="horz" lIns="45720" tIns="45720" rIns="4572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8097" y="4853028"/>
            <a:ext cx="1615607"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96DFF08F-DC6B-4601-B491-B0F83F6DD2DA}" type="datetimeFigureOut">
              <a:rPr lang="en-US" smtClean="0"/>
              <a:pPr/>
              <a:t>8/12/2023</a:t>
            </a:fld>
            <a:endParaRPr lang="en-US" dirty="0"/>
          </a:p>
        </p:txBody>
      </p:sp>
      <p:sp>
        <p:nvSpPr>
          <p:cNvPr id="5" name="Footer Placeholder 4"/>
          <p:cNvSpPr>
            <a:spLocks noGrp="1"/>
          </p:cNvSpPr>
          <p:nvPr>
            <p:ph type="ftr" sz="quarter" idx="3"/>
          </p:nvPr>
        </p:nvSpPr>
        <p:spPr>
          <a:xfrm>
            <a:off x="3632200" y="4853028"/>
            <a:ext cx="4426094" cy="205740"/>
          </a:xfrm>
          <a:prstGeom prst="rect">
            <a:avLst/>
          </a:prstGeom>
        </p:spPr>
        <p:txBody>
          <a:bodyPr vert="horz" lIns="91440" tIns="45720" rIns="91440" bIns="45720" rtlCol="0" anchor="ctr"/>
          <a:lstStyle>
            <a:lvl1pPr algn="r">
              <a:defRPr sz="75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8128000" y="4853028"/>
            <a:ext cx="730250"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4FAB73BC-B049-4115-A692-8D63A059BFB8}" type="slidenum">
              <a:rPr lang="en-US" smtClean="0"/>
              <a:pPr/>
              <a:t>‹#›</a:t>
            </a:fld>
            <a:endParaRPr lang="en-US" dirty="0"/>
          </a:p>
        </p:txBody>
      </p:sp>
      <p:cxnSp>
        <p:nvCxnSpPr>
          <p:cNvPr id="7" name="Straight Connector 6"/>
          <p:cNvCxnSpPr/>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0131816"/>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685800" rtl="0" eaLnBrk="1" latinLnBrk="0" hangingPunct="1">
        <a:lnSpc>
          <a:spcPct val="80000"/>
        </a:lnSpc>
        <a:spcBef>
          <a:spcPct val="0"/>
        </a:spcBef>
        <a:buNone/>
        <a:defRPr sz="3750" kern="1200" cap="all" spc="75" baseline="0">
          <a:solidFill>
            <a:schemeClr val="tx1">
              <a:lumMod val="95000"/>
              <a:lumOff val="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Tw Cen MT" panose="020B0602020104020603" pitchFamily="34" charset="0"/>
        <a:buChar char=" "/>
        <a:defRPr sz="1650" kern="1200">
          <a:solidFill>
            <a:schemeClr val="tx1"/>
          </a:solidFill>
          <a:latin typeface="+mn-lt"/>
          <a:ea typeface="+mn-ea"/>
          <a:cs typeface="+mn-cs"/>
        </a:defRPr>
      </a:lvl1pPr>
      <a:lvl2pPr marL="19888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350" kern="1200">
          <a:solidFill>
            <a:schemeClr val="tx1"/>
          </a:solidFill>
          <a:latin typeface="+mn-lt"/>
          <a:ea typeface="+mn-ea"/>
          <a:cs typeface="+mn-cs"/>
        </a:defRPr>
      </a:lvl2pPr>
      <a:lvl3pPr marL="3360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3pPr>
      <a:lvl4pPr marL="44577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4pPr>
      <a:lvl5pPr marL="58293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01CD76-2F9F-69AD-A992-798A0087AD4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CF89023E-9CA2-07C6-DDF9-E97745755F7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7D4E06B-B294-CA5E-E8AA-C15FBA404E3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6DFF08F-DC6B-4601-B491-B0F83F6DD2DA}" type="datetimeFigureOut">
              <a:rPr lang="en-US" smtClean="0"/>
              <a:pPr/>
              <a:t>8/12/2023</a:t>
            </a:fld>
            <a:endParaRPr lang="en-US" dirty="0"/>
          </a:p>
        </p:txBody>
      </p:sp>
      <p:sp>
        <p:nvSpPr>
          <p:cNvPr id="5" name="Footer Placeholder 4">
            <a:extLst>
              <a:ext uri="{FF2B5EF4-FFF2-40B4-BE49-F238E27FC236}">
                <a16:creationId xmlns:a16="http://schemas.microsoft.com/office/drawing/2014/main" id="{59C4FEDD-94C5-E3F2-B7FC-42034864120F}"/>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88EA0BE-438C-39BB-31E0-609ADB136E8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94797421"/>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customXml" Target="../ink/ink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5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hyperlink" Target="https://pixabay.com/en/thank-you-text-message-note-394180/" TargetMode="External"/><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3.xml"/><Relationship Id="rId4" Type="http://schemas.openxmlformats.org/officeDocument/2006/relationships/image" Target="../media/image1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7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755224" y="2425345"/>
            <a:ext cx="4426975" cy="122666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Project Management </a:t>
            </a:r>
            <a:endParaRPr sz="3600" dirty="0"/>
          </a:p>
        </p:txBody>
      </p:sp>
      <p:grpSp>
        <p:nvGrpSpPr>
          <p:cNvPr id="57" name="Google Shape;57;p15"/>
          <p:cNvGrpSpPr/>
          <p:nvPr/>
        </p:nvGrpSpPr>
        <p:grpSpPr>
          <a:xfrm rot="1578645" flipH="1">
            <a:off x="2731727" y="1134112"/>
            <a:ext cx="1566930" cy="1715068"/>
            <a:chOff x="4718425" y="934625"/>
            <a:chExt cx="1467100" cy="1605800"/>
          </a:xfrm>
        </p:grpSpPr>
        <p:cxnSp>
          <p:nvCxnSpPr>
            <p:cNvPr id="58" name="Google Shape;58;p15"/>
            <p:cNvCxnSpPr/>
            <p:nvPr/>
          </p:nvCxnSpPr>
          <p:spPr>
            <a:xfrm>
              <a:off x="5119625" y="1316725"/>
              <a:ext cx="1065900" cy="1223700"/>
            </a:xfrm>
            <a:prstGeom prst="straightConnector1">
              <a:avLst/>
            </a:prstGeom>
            <a:noFill/>
            <a:ln w="9525" cap="flat" cmpd="sng">
              <a:solidFill>
                <a:srgbClr val="000000"/>
              </a:solidFill>
              <a:prstDash val="solid"/>
              <a:round/>
              <a:headEnd type="none" w="med" len="med"/>
              <a:tailEnd type="none" w="med" len="med"/>
            </a:ln>
          </p:spPr>
        </p:cxnSp>
        <p:sp>
          <p:nvSpPr>
            <p:cNvPr id="59" name="Google Shape;59;p15"/>
            <p:cNvSpPr/>
            <p:nvPr/>
          </p:nvSpPr>
          <p:spPr>
            <a:xfrm>
              <a:off x="4718425" y="934625"/>
              <a:ext cx="826800" cy="8268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0" name="Google Shape;60;p15"/>
          <p:cNvGrpSpPr/>
          <p:nvPr/>
        </p:nvGrpSpPr>
        <p:grpSpPr>
          <a:xfrm rot="1578645" flipH="1">
            <a:off x="1209287" y="2129531"/>
            <a:ext cx="883060" cy="1781848"/>
            <a:chOff x="6176375" y="2540550"/>
            <a:chExt cx="826800" cy="1668325"/>
          </a:xfrm>
        </p:grpSpPr>
        <p:cxnSp>
          <p:nvCxnSpPr>
            <p:cNvPr id="61" name="Google Shape;61;p15"/>
            <p:cNvCxnSpPr/>
            <p:nvPr/>
          </p:nvCxnSpPr>
          <p:spPr>
            <a:xfrm rot="10800000">
              <a:off x="6190500" y="2540550"/>
              <a:ext cx="406200" cy="1281000"/>
            </a:xfrm>
            <a:prstGeom prst="straightConnector1">
              <a:avLst/>
            </a:prstGeom>
            <a:noFill/>
            <a:ln w="9525" cap="flat" cmpd="sng">
              <a:solidFill>
                <a:srgbClr val="000000"/>
              </a:solidFill>
              <a:prstDash val="solid"/>
              <a:round/>
              <a:headEnd type="none" w="med" len="med"/>
              <a:tailEnd type="none" w="med" len="med"/>
            </a:ln>
          </p:spPr>
        </p:cxnSp>
        <p:sp>
          <p:nvSpPr>
            <p:cNvPr id="62" name="Google Shape;62;p15"/>
            <p:cNvSpPr/>
            <p:nvPr/>
          </p:nvSpPr>
          <p:spPr>
            <a:xfrm>
              <a:off x="6176375" y="3382075"/>
              <a:ext cx="826800" cy="8268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3" name="Google Shape;63;p15"/>
          <p:cNvGrpSpPr/>
          <p:nvPr/>
        </p:nvGrpSpPr>
        <p:grpSpPr>
          <a:xfrm rot="1578645" flipH="1">
            <a:off x="2276008" y="697150"/>
            <a:ext cx="709717" cy="1720355"/>
            <a:chOff x="6042175" y="934625"/>
            <a:chExt cx="664500" cy="1610750"/>
          </a:xfrm>
        </p:grpSpPr>
        <p:cxnSp>
          <p:nvCxnSpPr>
            <p:cNvPr id="64" name="Google Shape;64;p15"/>
            <p:cNvCxnSpPr/>
            <p:nvPr/>
          </p:nvCxnSpPr>
          <p:spPr>
            <a:xfrm flipH="1">
              <a:off x="6190500" y="1278475"/>
              <a:ext cx="191100" cy="1266900"/>
            </a:xfrm>
            <a:prstGeom prst="straightConnector1">
              <a:avLst/>
            </a:prstGeom>
            <a:noFill/>
            <a:ln w="9525" cap="flat" cmpd="sng">
              <a:solidFill>
                <a:srgbClr val="000000"/>
              </a:solidFill>
              <a:prstDash val="solid"/>
              <a:round/>
              <a:headEnd type="none" w="med" len="med"/>
              <a:tailEnd type="none" w="med" len="med"/>
            </a:ln>
          </p:spPr>
        </p:cxnSp>
        <p:sp>
          <p:nvSpPr>
            <p:cNvPr id="65" name="Google Shape;65;p15"/>
            <p:cNvSpPr/>
            <p:nvPr/>
          </p:nvSpPr>
          <p:spPr>
            <a:xfrm>
              <a:off x="6042175" y="934625"/>
              <a:ext cx="664500" cy="6645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6" name="Google Shape;66;p15"/>
          <p:cNvGrpSpPr/>
          <p:nvPr/>
        </p:nvGrpSpPr>
        <p:grpSpPr>
          <a:xfrm rot="1578645" flipH="1">
            <a:off x="722626" y="1237720"/>
            <a:ext cx="1983628" cy="780902"/>
            <a:chOff x="6185550" y="1814200"/>
            <a:chExt cx="1857250" cy="731150"/>
          </a:xfrm>
        </p:grpSpPr>
        <p:cxnSp>
          <p:nvCxnSpPr>
            <p:cNvPr id="67" name="Google Shape;67;p15"/>
            <p:cNvCxnSpPr/>
            <p:nvPr/>
          </p:nvCxnSpPr>
          <p:spPr>
            <a:xfrm flipH="1">
              <a:off x="6185550" y="2158050"/>
              <a:ext cx="1534500" cy="387300"/>
            </a:xfrm>
            <a:prstGeom prst="straightConnector1">
              <a:avLst/>
            </a:prstGeom>
            <a:noFill/>
            <a:ln w="9525" cap="flat" cmpd="sng">
              <a:solidFill>
                <a:srgbClr val="000000"/>
              </a:solidFill>
              <a:prstDash val="solid"/>
              <a:round/>
              <a:headEnd type="none" w="med" len="med"/>
              <a:tailEnd type="none" w="med" len="med"/>
            </a:ln>
          </p:spPr>
        </p:cxnSp>
        <p:sp>
          <p:nvSpPr>
            <p:cNvPr id="68" name="Google Shape;68;p15"/>
            <p:cNvSpPr/>
            <p:nvPr/>
          </p:nvSpPr>
          <p:spPr>
            <a:xfrm>
              <a:off x="7378300" y="1814200"/>
              <a:ext cx="664500" cy="6645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9" name="Google Shape;69;p15"/>
          <p:cNvGrpSpPr/>
          <p:nvPr/>
        </p:nvGrpSpPr>
        <p:grpSpPr>
          <a:xfrm rot="1578645" flipH="1">
            <a:off x="2109021" y="2795838"/>
            <a:ext cx="1944805" cy="975633"/>
            <a:chOff x="4369400" y="2545175"/>
            <a:chExt cx="1820900" cy="913475"/>
          </a:xfrm>
        </p:grpSpPr>
        <p:cxnSp>
          <p:nvCxnSpPr>
            <p:cNvPr id="70" name="Google Shape;70;p15"/>
            <p:cNvCxnSpPr/>
            <p:nvPr/>
          </p:nvCxnSpPr>
          <p:spPr>
            <a:xfrm rot="10800000" flipH="1">
              <a:off x="4689400" y="2545175"/>
              <a:ext cx="1500900" cy="592800"/>
            </a:xfrm>
            <a:prstGeom prst="straightConnector1">
              <a:avLst/>
            </a:prstGeom>
            <a:noFill/>
            <a:ln w="9525" cap="flat" cmpd="sng">
              <a:solidFill>
                <a:srgbClr val="000000"/>
              </a:solidFill>
              <a:prstDash val="solid"/>
              <a:round/>
              <a:headEnd type="none" w="med" len="med"/>
              <a:tailEnd type="none" w="med" len="med"/>
            </a:ln>
          </p:spPr>
        </p:cxnSp>
        <p:sp>
          <p:nvSpPr>
            <p:cNvPr id="71" name="Google Shape;71;p15"/>
            <p:cNvSpPr/>
            <p:nvPr/>
          </p:nvSpPr>
          <p:spPr>
            <a:xfrm>
              <a:off x="4369400" y="2794150"/>
              <a:ext cx="664500" cy="6645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72" name="Google Shape;72;p15"/>
          <p:cNvGrpSpPr/>
          <p:nvPr/>
        </p:nvGrpSpPr>
        <p:grpSpPr>
          <a:xfrm rot="1578645" flipH="1">
            <a:off x="1980644" y="2609568"/>
            <a:ext cx="1276075" cy="1710769"/>
            <a:chOff x="4995600" y="2545225"/>
            <a:chExt cx="1194775" cy="1601775"/>
          </a:xfrm>
        </p:grpSpPr>
        <p:cxnSp>
          <p:nvCxnSpPr>
            <p:cNvPr id="73" name="Google Shape;73;p15"/>
            <p:cNvCxnSpPr/>
            <p:nvPr/>
          </p:nvCxnSpPr>
          <p:spPr>
            <a:xfrm rot="10800000" flipH="1">
              <a:off x="5325175" y="2545225"/>
              <a:ext cx="865200" cy="1305000"/>
            </a:xfrm>
            <a:prstGeom prst="straightConnector1">
              <a:avLst/>
            </a:prstGeom>
            <a:noFill/>
            <a:ln w="9525" cap="flat" cmpd="sng">
              <a:solidFill>
                <a:srgbClr val="000000"/>
              </a:solidFill>
              <a:prstDash val="solid"/>
              <a:round/>
              <a:headEnd type="none" w="med" len="med"/>
              <a:tailEnd type="none" w="med" len="med"/>
            </a:ln>
          </p:spPr>
        </p:cxnSp>
        <p:sp>
          <p:nvSpPr>
            <p:cNvPr id="74" name="Google Shape;74;p15"/>
            <p:cNvSpPr/>
            <p:nvPr/>
          </p:nvSpPr>
          <p:spPr>
            <a:xfrm>
              <a:off x="4995600" y="3482500"/>
              <a:ext cx="664500" cy="664500"/>
            </a:xfrm>
            <a:prstGeom prst="ellipse">
              <a:avLst/>
            </a:prstGeom>
            <a:solidFill>
              <a:schemeClr val="accent5"/>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75" name="Google Shape;75;p15"/>
          <p:cNvGrpSpPr/>
          <p:nvPr/>
        </p:nvGrpSpPr>
        <p:grpSpPr>
          <a:xfrm rot="1578645" flipH="1">
            <a:off x="966801" y="2074508"/>
            <a:ext cx="1383493" cy="664004"/>
            <a:chOff x="6190400" y="2545375"/>
            <a:chExt cx="1295350" cy="621700"/>
          </a:xfrm>
        </p:grpSpPr>
        <p:cxnSp>
          <p:nvCxnSpPr>
            <p:cNvPr id="76" name="Google Shape;76;p15"/>
            <p:cNvCxnSpPr/>
            <p:nvPr/>
          </p:nvCxnSpPr>
          <p:spPr>
            <a:xfrm rot="10800000">
              <a:off x="6190400" y="2545375"/>
              <a:ext cx="1085100" cy="401400"/>
            </a:xfrm>
            <a:prstGeom prst="straightConnector1">
              <a:avLst/>
            </a:prstGeom>
            <a:noFill/>
            <a:ln w="9525" cap="flat" cmpd="sng">
              <a:solidFill>
                <a:srgbClr val="000000"/>
              </a:solidFill>
              <a:prstDash val="solid"/>
              <a:round/>
              <a:headEnd type="none" w="med" len="med"/>
              <a:tailEnd type="none" w="med" len="med"/>
            </a:ln>
          </p:spPr>
        </p:cxnSp>
        <p:sp>
          <p:nvSpPr>
            <p:cNvPr id="77" name="Google Shape;77;p15"/>
            <p:cNvSpPr/>
            <p:nvPr/>
          </p:nvSpPr>
          <p:spPr>
            <a:xfrm>
              <a:off x="7031550" y="2712875"/>
              <a:ext cx="454200" cy="45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15"/>
          <p:cNvGrpSpPr/>
          <p:nvPr/>
        </p:nvGrpSpPr>
        <p:grpSpPr>
          <a:xfrm rot="1578645" flipH="1">
            <a:off x="2459157" y="2311074"/>
            <a:ext cx="1561911" cy="485107"/>
            <a:chOff x="4718425" y="2096250"/>
            <a:chExt cx="1462400" cy="454200"/>
          </a:xfrm>
        </p:grpSpPr>
        <p:cxnSp>
          <p:nvCxnSpPr>
            <p:cNvPr id="79" name="Google Shape;79;p15"/>
            <p:cNvCxnSpPr/>
            <p:nvPr/>
          </p:nvCxnSpPr>
          <p:spPr>
            <a:xfrm>
              <a:off x="4947525" y="2334900"/>
              <a:ext cx="1233300" cy="205500"/>
            </a:xfrm>
            <a:prstGeom prst="straightConnector1">
              <a:avLst/>
            </a:prstGeom>
            <a:noFill/>
            <a:ln w="9525" cap="flat" cmpd="sng">
              <a:solidFill>
                <a:srgbClr val="000000"/>
              </a:solidFill>
              <a:prstDash val="solid"/>
              <a:round/>
              <a:headEnd type="none" w="med" len="med"/>
              <a:tailEnd type="none" w="med" len="med"/>
            </a:ln>
          </p:spPr>
        </p:cxnSp>
        <p:sp>
          <p:nvSpPr>
            <p:cNvPr id="80" name="Google Shape;80;p15"/>
            <p:cNvSpPr/>
            <p:nvPr/>
          </p:nvSpPr>
          <p:spPr>
            <a:xfrm>
              <a:off x="4718425" y="2096250"/>
              <a:ext cx="454200" cy="45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15"/>
          <p:cNvGrpSpPr/>
          <p:nvPr/>
        </p:nvGrpSpPr>
        <p:grpSpPr>
          <a:xfrm rot="1578645" flipH="1">
            <a:off x="1623907" y="1111363"/>
            <a:ext cx="1113158" cy="1112690"/>
            <a:chOff x="6185500" y="1498650"/>
            <a:chExt cx="1042238" cy="1041800"/>
          </a:xfrm>
        </p:grpSpPr>
        <p:cxnSp>
          <p:nvCxnSpPr>
            <p:cNvPr id="82" name="Google Shape;82;p15"/>
            <p:cNvCxnSpPr/>
            <p:nvPr/>
          </p:nvCxnSpPr>
          <p:spPr>
            <a:xfrm flipH="1">
              <a:off x="6185500" y="1746950"/>
              <a:ext cx="822300" cy="793500"/>
            </a:xfrm>
            <a:prstGeom prst="straightConnector1">
              <a:avLst/>
            </a:prstGeom>
            <a:noFill/>
            <a:ln w="9525" cap="flat" cmpd="sng">
              <a:solidFill>
                <a:srgbClr val="000000"/>
              </a:solidFill>
              <a:prstDash val="solid"/>
              <a:round/>
              <a:headEnd type="none" w="med" len="med"/>
              <a:tailEnd type="none" w="med" len="med"/>
            </a:ln>
          </p:spPr>
        </p:cxnSp>
        <p:sp>
          <p:nvSpPr>
            <p:cNvPr id="83" name="Google Shape;83;p15"/>
            <p:cNvSpPr/>
            <p:nvPr/>
          </p:nvSpPr>
          <p:spPr>
            <a:xfrm>
              <a:off x="6773538" y="1498650"/>
              <a:ext cx="454200" cy="45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15"/>
          <p:cNvGrpSpPr/>
          <p:nvPr/>
        </p:nvGrpSpPr>
        <p:grpSpPr>
          <a:xfrm rot="1578645" flipH="1">
            <a:off x="1819727" y="1791398"/>
            <a:ext cx="1250896" cy="1250896"/>
            <a:chOff x="5587975" y="1952850"/>
            <a:chExt cx="1171200" cy="1171200"/>
          </a:xfrm>
        </p:grpSpPr>
        <p:sp>
          <p:nvSpPr>
            <p:cNvPr id="85" name="Google Shape;85;p15"/>
            <p:cNvSpPr/>
            <p:nvPr/>
          </p:nvSpPr>
          <p:spPr>
            <a:xfrm>
              <a:off x="5587975" y="1952850"/>
              <a:ext cx="1171200" cy="11712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5673875" y="2038750"/>
              <a:ext cx="999300" cy="9993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a:p>
          </p:txBody>
        </p:sp>
      </p:grpSp>
      <p:grpSp>
        <p:nvGrpSpPr>
          <p:cNvPr id="87" name="Google Shape;87;p15"/>
          <p:cNvGrpSpPr/>
          <p:nvPr/>
        </p:nvGrpSpPr>
        <p:grpSpPr>
          <a:xfrm>
            <a:off x="2154992" y="2116967"/>
            <a:ext cx="580986" cy="579903"/>
            <a:chOff x="1421638" y="4125629"/>
            <a:chExt cx="374709" cy="374010"/>
          </a:xfrm>
        </p:grpSpPr>
        <p:sp>
          <p:nvSpPr>
            <p:cNvPr id="88" name="Google Shape;88;p15"/>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2" descr="Coronavirus Update">
            <a:extLst>
              <a:ext uri="{FF2B5EF4-FFF2-40B4-BE49-F238E27FC236}">
                <a16:creationId xmlns:a16="http://schemas.microsoft.com/office/drawing/2014/main" id="{5467D6DC-B58C-AEDE-5381-B19379D49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448" y="7230"/>
            <a:ext cx="16383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A9022C9-1BA8-5DCF-80BA-3DF8C03F38CE}"/>
              </a:ext>
            </a:extLst>
          </p:cNvPr>
          <p:cNvPicPr>
            <a:picLocks noChangeAspect="1"/>
          </p:cNvPicPr>
          <p:nvPr/>
        </p:nvPicPr>
        <p:blipFill>
          <a:blip r:embed="rId4"/>
          <a:stretch>
            <a:fillRect/>
          </a:stretch>
        </p:blipFill>
        <p:spPr>
          <a:xfrm>
            <a:off x="4681958" y="820096"/>
            <a:ext cx="3320835" cy="16956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CA5976-5BB4-8C9E-82E9-EDD3D8588F69}"/>
              </a:ext>
            </a:extLst>
          </p:cNvPr>
          <p:cNvSpPr>
            <a:spLocks noGrp="1"/>
          </p:cNvSpPr>
          <p:nvPr>
            <p:ph type="title"/>
          </p:nvPr>
        </p:nvSpPr>
        <p:spPr>
          <a:xfrm>
            <a:off x="0" y="-31170"/>
            <a:ext cx="7723500" cy="481200"/>
          </a:xfrm>
        </p:spPr>
        <p:txBody>
          <a:bodyPr/>
          <a:lstStyle/>
          <a:p>
            <a:r>
              <a:rPr lang="en-GB" dirty="0"/>
              <a:t>Project Budget</a:t>
            </a:r>
          </a:p>
        </p:txBody>
      </p:sp>
      <p:graphicFrame>
        <p:nvGraphicFramePr>
          <p:cNvPr id="4" name="Table 3">
            <a:extLst>
              <a:ext uri="{FF2B5EF4-FFF2-40B4-BE49-F238E27FC236}">
                <a16:creationId xmlns:a16="http://schemas.microsoft.com/office/drawing/2014/main" id="{EAE60D51-A249-FEEB-2BC4-981D9FC24438}"/>
              </a:ext>
            </a:extLst>
          </p:cNvPr>
          <p:cNvGraphicFramePr>
            <a:graphicFrameLocks noGrp="1"/>
          </p:cNvGraphicFramePr>
          <p:nvPr>
            <p:extLst>
              <p:ext uri="{D42A27DB-BD31-4B8C-83A1-F6EECF244321}">
                <p14:modId xmlns:p14="http://schemas.microsoft.com/office/powerpoint/2010/main" val="2116631961"/>
              </p:ext>
            </p:extLst>
          </p:nvPr>
        </p:nvGraphicFramePr>
        <p:xfrm>
          <a:off x="1031537" y="439534"/>
          <a:ext cx="6467911" cy="4699276"/>
        </p:xfrm>
        <a:graphic>
          <a:graphicData uri="http://schemas.openxmlformats.org/drawingml/2006/table">
            <a:tbl>
              <a:tblPr firstRow="1" firstCol="1" bandRow="1">
                <a:tableStyleId>{5C22544A-7EE6-4342-B048-85BDC9FD1C3A}</a:tableStyleId>
              </a:tblPr>
              <a:tblGrid>
                <a:gridCol w="4064436">
                  <a:extLst>
                    <a:ext uri="{9D8B030D-6E8A-4147-A177-3AD203B41FA5}">
                      <a16:colId xmlns:a16="http://schemas.microsoft.com/office/drawing/2014/main" val="3723812763"/>
                    </a:ext>
                  </a:extLst>
                </a:gridCol>
                <a:gridCol w="2403475">
                  <a:extLst>
                    <a:ext uri="{9D8B030D-6E8A-4147-A177-3AD203B41FA5}">
                      <a16:colId xmlns:a16="http://schemas.microsoft.com/office/drawing/2014/main" val="541341414"/>
                    </a:ext>
                  </a:extLst>
                </a:gridCol>
              </a:tblGrid>
              <a:tr h="156410">
                <a:tc>
                  <a:txBody>
                    <a:bodyPr/>
                    <a:lstStyle/>
                    <a:p>
                      <a:pPr marL="0" marR="0" algn="ctr">
                        <a:lnSpc>
                          <a:spcPct val="150000"/>
                        </a:lnSpc>
                        <a:spcBef>
                          <a:spcPts val="0"/>
                        </a:spcBef>
                        <a:spcAft>
                          <a:spcPts val="0"/>
                        </a:spcAft>
                      </a:pPr>
                      <a:r>
                        <a:rPr lang="en-GB" sz="800" kern="100" dirty="0">
                          <a:solidFill>
                            <a:schemeClr val="tx1"/>
                          </a:solidFill>
                          <a:effectLst/>
                        </a:rPr>
                        <a:t>Particulars</a:t>
                      </a:r>
                      <a:endParaRPr lang="en-US" sz="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800" kern="100" dirty="0">
                          <a:solidFill>
                            <a:schemeClr val="tx1"/>
                          </a:solidFill>
                          <a:effectLst/>
                        </a:rPr>
                        <a:t> Amount </a:t>
                      </a:r>
                      <a:endParaRPr lang="en-US" sz="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835959993"/>
                  </a:ext>
                </a:extLst>
              </a:tr>
              <a:tr h="156410">
                <a:tc>
                  <a:txBody>
                    <a:bodyPr/>
                    <a:lstStyle/>
                    <a:p>
                      <a:pPr marL="0" marR="0" algn="l">
                        <a:lnSpc>
                          <a:spcPct val="150000"/>
                        </a:lnSpc>
                        <a:spcBef>
                          <a:spcPts val="0"/>
                        </a:spcBef>
                        <a:spcAft>
                          <a:spcPts val="0"/>
                        </a:spcAft>
                      </a:pPr>
                      <a:r>
                        <a:rPr lang="en-GB" sz="700" u="sng" kern="100" dirty="0">
                          <a:solidFill>
                            <a:schemeClr val="tx1"/>
                          </a:solidFill>
                          <a:effectLst/>
                        </a:rPr>
                        <a:t>Resources</a:t>
                      </a:r>
                      <a:endParaRPr lang="en-US" sz="700" u="sng"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endParaRPr lang="en-US" sz="500" kern="100">
                        <a:solidFill>
                          <a:schemeClr val="tx1"/>
                        </a:solidFill>
                        <a:effectLst/>
                        <a:latin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564065439"/>
                  </a:ext>
                </a:extLst>
              </a:tr>
              <a:tr h="156410">
                <a:tc>
                  <a:txBody>
                    <a:bodyPr/>
                    <a:lstStyle/>
                    <a:p>
                      <a:pPr marL="0" marR="0" algn="l">
                        <a:lnSpc>
                          <a:spcPct val="150000"/>
                        </a:lnSpc>
                        <a:spcBef>
                          <a:spcPts val="0"/>
                        </a:spcBef>
                        <a:spcAft>
                          <a:spcPts val="0"/>
                        </a:spcAft>
                      </a:pPr>
                      <a:r>
                        <a:rPr lang="en-GB" sz="700" kern="100" dirty="0">
                          <a:solidFill>
                            <a:schemeClr val="tx1"/>
                          </a:solidFill>
                          <a:effectLst/>
                        </a:rPr>
                        <a:t>Web Developers</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488.00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2223530879"/>
                  </a:ext>
                </a:extLst>
              </a:tr>
              <a:tr h="156410">
                <a:tc>
                  <a:txBody>
                    <a:bodyPr/>
                    <a:lstStyle/>
                    <a:p>
                      <a:pPr marL="0" marR="0" algn="l">
                        <a:lnSpc>
                          <a:spcPct val="150000"/>
                        </a:lnSpc>
                        <a:spcBef>
                          <a:spcPts val="0"/>
                        </a:spcBef>
                        <a:spcAft>
                          <a:spcPts val="0"/>
                        </a:spcAft>
                      </a:pPr>
                      <a:r>
                        <a:rPr lang="en-GB" sz="700" kern="100" dirty="0">
                          <a:solidFill>
                            <a:schemeClr val="tx1"/>
                          </a:solidFill>
                          <a:effectLst/>
                        </a:rPr>
                        <a:t>Designers</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655.00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1424233505"/>
                  </a:ext>
                </a:extLst>
              </a:tr>
              <a:tr h="156410">
                <a:tc>
                  <a:txBody>
                    <a:bodyPr/>
                    <a:lstStyle/>
                    <a:p>
                      <a:pPr marL="0" marR="0" algn="l">
                        <a:lnSpc>
                          <a:spcPct val="150000"/>
                        </a:lnSpc>
                        <a:spcBef>
                          <a:spcPts val="0"/>
                        </a:spcBef>
                        <a:spcAft>
                          <a:spcPts val="0"/>
                        </a:spcAft>
                      </a:pPr>
                      <a:r>
                        <a:rPr lang="en-GB" sz="700" kern="100" dirty="0">
                          <a:solidFill>
                            <a:schemeClr val="tx1"/>
                          </a:solidFill>
                          <a:effectLst/>
                        </a:rPr>
                        <a:t>Content Creators</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360.00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2063550755"/>
                  </a:ext>
                </a:extLst>
              </a:tr>
              <a:tr h="156410">
                <a:tc>
                  <a:txBody>
                    <a:bodyPr/>
                    <a:lstStyle/>
                    <a:p>
                      <a:pPr marL="0" marR="0" algn="l">
                        <a:lnSpc>
                          <a:spcPct val="150000"/>
                        </a:lnSpc>
                        <a:spcBef>
                          <a:spcPts val="0"/>
                        </a:spcBef>
                        <a:spcAft>
                          <a:spcPts val="0"/>
                        </a:spcAft>
                      </a:pPr>
                      <a:r>
                        <a:rPr lang="en-GB" sz="700" kern="100" dirty="0">
                          <a:solidFill>
                            <a:schemeClr val="tx1"/>
                          </a:solidFill>
                          <a:effectLst/>
                        </a:rPr>
                        <a:t>SEO Specialists</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445.00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1378433504"/>
                  </a:ext>
                </a:extLst>
              </a:tr>
              <a:tr h="156410">
                <a:tc>
                  <a:txBody>
                    <a:bodyPr/>
                    <a:lstStyle/>
                    <a:p>
                      <a:pPr marL="0" marR="0" algn="l">
                        <a:lnSpc>
                          <a:spcPct val="150000"/>
                        </a:lnSpc>
                        <a:spcBef>
                          <a:spcPts val="0"/>
                        </a:spcBef>
                        <a:spcAft>
                          <a:spcPts val="0"/>
                        </a:spcAft>
                      </a:pPr>
                      <a:r>
                        <a:rPr lang="en-GB" sz="700" u="sng" kern="100" dirty="0">
                          <a:solidFill>
                            <a:schemeClr val="tx1"/>
                          </a:solidFill>
                          <a:effectLst/>
                        </a:rPr>
                        <a:t>Domain Name</a:t>
                      </a:r>
                      <a:endParaRPr lang="en-US" sz="700" u="sng"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3757508627"/>
                  </a:ext>
                </a:extLst>
              </a:tr>
              <a:tr h="156410">
                <a:tc>
                  <a:txBody>
                    <a:bodyPr/>
                    <a:lstStyle/>
                    <a:p>
                      <a:pPr marL="0" marR="0" algn="l">
                        <a:lnSpc>
                          <a:spcPct val="150000"/>
                        </a:lnSpc>
                        <a:spcBef>
                          <a:spcPts val="0"/>
                        </a:spcBef>
                        <a:spcAft>
                          <a:spcPts val="0"/>
                        </a:spcAft>
                      </a:pPr>
                      <a:r>
                        <a:rPr lang="en-GB" sz="700" kern="100" dirty="0">
                          <a:solidFill>
                            <a:schemeClr val="tx1"/>
                          </a:solidFill>
                          <a:effectLst/>
                        </a:rPr>
                        <a:t>Annual </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25.00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2226441645"/>
                  </a:ext>
                </a:extLst>
              </a:tr>
              <a:tr h="156410">
                <a:tc>
                  <a:txBody>
                    <a:bodyPr/>
                    <a:lstStyle/>
                    <a:p>
                      <a:pPr marL="0" marR="0" algn="l">
                        <a:lnSpc>
                          <a:spcPct val="150000"/>
                        </a:lnSpc>
                        <a:spcBef>
                          <a:spcPts val="0"/>
                        </a:spcBef>
                        <a:spcAft>
                          <a:spcPts val="0"/>
                        </a:spcAft>
                      </a:pPr>
                      <a:r>
                        <a:rPr lang="en-GB" sz="700" kern="100" dirty="0">
                          <a:solidFill>
                            <a:schemeClr val="tx1"/>
                          </a:solidFill>
                          <a:effectLst/>
                        </a:rPr>
                        <a:t>Multi-year Registration Fees</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35.00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149204526"/>
                  </a:ext>
                </a:extLst>
              </a:tr>
              <a:tr h="156410">
                <a:tc>
                  <a:txBody>
                    <a:bodyPr/>
                    <a:lstStyle/>
                    <a:p>
                      <a:pPr marL="0" marR="0" algn="l">
                        <a:lnSpc>
                          <a:spcPct val="150000"/>
                        </a:lnSpc>
                        <a:spcBef>
                          <a:spcPts val="0"/>
                        </a:spcBef>
                        <a:spcAft>
                          <a:spcPts val="0"/>
                        </a:spcAft>
                      </a:pPr>
                      <a:r>
                        <a:rPr lang="en-GB" sz="700" kern="100" dirty="0">
                          <a:solidFill>
                            <a:schemeClr val="tx1"/>
                          </a:solidFill>
                          <a:effectLst/>
                        </a:rPr>
                        <a:t>Web Hosting</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2950376885"/>
                  </a:ext>
                </a:extLst>
              </a:tr>
              <a:tr h="156410">
                <a:tc>
                  <a:txBody>
                    <a:bodyPr/>
                    <a:lstStyle/>
                    <a:p>
                      <a:pPr marL="0" marR="0" algn="l">
                        <a:lnSpc>
                          <a:spcPct val="150000"/>
                        </a:lnSpc>
                        <a:spcBef>
                          <a:spcPts val="0"/>
                        </a:spcBef>
                        <a:spcAft>
                          <a:spcPts val="0"/>
                        </a:spcAft>
                      </a:pPr>
                      <a:r>
                        <a:rPr lang="en-GB" sz="700" kern="100" dirty="0" err="1">
                          <a:solidFill>
                            <a:schemeClr val="tx1"/>
                          </a:solidFill>
                          <a:effectLst/>
                        </a:rPr>
                        <a:t>Vps</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88.00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3929720754"/>
                  </a:ext>
                </a:extLst>
              </a:tr>
              <a:tr h="156410">
                <a:tc>
                  <a:txBody>
                    <a:bodyPr/>
                    <a:lstStyle/>
                    <a:p>
                      <a:pPr marL="0" marR="0" algn="l">
                        <a:lnSpc>
                          <a:spcPct val="150000"/>
                        </a:lnSpc>
                        <a:spcBef>
                          <a:spcPts val="0"/>
                        </a:spcBef>
                        <a:spcAft>
                          <a:spcPts val="0"/>
                        </a:spcAft>
                      </a:pPr>
                      <a:r>
                        <a:rPr lang="en-GB" sz="700" kern="100" dirty="0">
                          <a:solidFill>
                            <a:schemeClr val="tx1"/>
                          </a:solidFill>
                          <a:effectLst/>
                        </a:rPr>
                        <a:t>Cloud</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105.00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4049822799"/>
                  </a:ext>
                </a:extLst>
              </a:tr>
              <a:tr h="156410">
                <a:tc>
                  <a:txBody>
                    <a:bodyPr/>
                    <a:lstStyle/>
                    <a:p>
                      <a:pPr marL="0" marR="0" algn="l">
                        <a:lnSpc>
                          <a:spcPct val="150000"/>
                        </a:lnSpc>
                        <a:spcBef>
                          <a:spcPts val="0"/>
                        </a:spcBef>
                        <a:spcAft>
                          <a:spcPts val="0"/>
                        </a:spcAft>
                      </a:pPr>
                      <a:r>
                        <a:rPr lang="en-GB" sz="700" kern="100" dirty="0">
                          <a:solidFill>
                            <a:schemeClr val="tx1"/>
                          </a:solidFill>
                          <a:effectLst/>
                        </a:rPr>
                        <a:t>Platform For The Website</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555.00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1432488726"/>
                  </a:ext>
                </a:extLst>
              </a:tr>
              <a:tr h="156410">
                <a:tc>
                  <a:txBody>
                    <a:bodyPr/>
                    <a:lstStyle/>
                    <a:p>
                      <a:pPr marL="0" marR="0" algn="l">
                        <a:lnSpc>
                          <a:spcPct val="150000"/>
                        </a:lnSpc>
                        <a:spcBef>
                          <a:spcPts val="0"/>
                        </a:spcBef>
                        <a:spcAft>
                          <a:spcPts val="0"/>
                        </a:spcAft>
                      </a:pPr>
                      <a:r>
                        <a:rPr lang="en-GB" sz="700" kern="100" dirty="0">
                          <a:solidFill>
                            <a:schemeClr val="tx1"/>
                          </a:solidFill>
                          <a:effectLst/>
                        </a:rPr>
                        <a:t>Web Development And Design</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1,250.00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1804559787"/>
                  </a:ext>
                </a:extLst>
              </a:tr>
              <a:tr h="156410">
                <a:tc>
                  <a:txBody>
                    <a:bodyPr/>
                    <a:lstStyle/>
                    <a:p>
                      <a:pPr marL="0" marR="0" algn="l">
                        <a:lnSpc>
                          <a:spcPct val="150000"/>
                        </a:lnSpc>
                        <a:spcBef>
                          <a:spcPts val="0"/>
                        </a:spcBef>
                        <a:spcAft>
                          <a:spcPts val="0"/>
                        </a:spcAft>
                      </a:pPr>
                      <a:r>
                        <a:rPr lang="en-GB" sz="700" kern="100" dirty="0">
                          <a:solidFill>
                            <a:schemeClr val="tx1"/>
                          </a:solidFill>
                          <a:effectLst/>
                        </a:rPr>
                        <a:t>Responsive Design</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255.00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4018537701"/>
                  </a:ext>
                </a:extLst>
              </a:tr>
              <a:tr h="156410">
                <a:tc>
                  <a:txBody>
                    <a:bodyPr/>
                    <a:lstStyle/>
                    <a:p>
                      <a:pPr marL="0" marR="0" algn="l">
                        <a:lnSpc>
                          <a:spcPct val="150000"/>
                        </a:lnSpc>
                        <a:spcBef>
                          <a:spcPts val="0"/>
                        </a:spcBef>
                        <a:spcAft>
                          <a:spcPts val="0"/>
                        </a:spcAft>
                      </a:pPr>
                      <a:r>
                        <a:rPr lang="en-GB" sz="700" u="sng" kern="100" dirty="0">
                          <a:solidFill>
                            <a:schemeClr val="tx1"/>
                          </a:solidFill>
                          <a:effectLst/>
                        </a:rPr>
                        <a:t>Media And Graphics</a:t>
                      </a:r>
                      <a:endParaRPr lang="en-US" sz="700" u="sng"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2471547007"/>
                  </a:ext>
                </a:extLst>
              </a:tr>
              <a:tr h="156410">
                <a:tc>
                  <a:txBody>
                    <a:bodyPr/>
                    <a:lstStyle/>
                    <a:p>
                      <a:pPr marL="0" marR="0" algn="l">
                        <a:lnSpc>
                          <a:spcPct val="150000"/>
                        </a:lnSpc>
                        <a:spcBef>
                          <a:spcPts val="0"/>
                        </a:spcBef>
                        <a:spcAft>
                          <a:spcPts val="0"/>
                        </a:spcAft>
                      </a:pPr>
                      <a:r>
                        <a:rPr lang="en-GB" sz="700" kern="100" dirty="0">
                          <a:solidFill>
                            <a:schemeClr val="tx1"/>
                          </a:solidFill>
                          <a:effectLst/>
                        </a:rPr>
                        <a:t>Costs Of Acquiring High-quality Images</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366.00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1876377673"/>
                  </a:ext>
                </a:extLst>
              </a:tr>
              <a:tr h="156410">
                <a:tc>
                  <a:txBody>
                    <a:bodyPr/>
                    <a:lstStyle/>
                    <a:p>
                      <a:pPr marL="0" marR="0" algn="l">
                        <a:lnSpc>
                          <a:spcPct val="150000"/>
                        </a:lnSpc>
                        <a:spcBef>
                          <a:spcPts val="0"/>
                        </a:spcBef>
                        <a:spcAft>
                          <a:spcPts val="0"/>
                        </a:spcAft>
                      </a:pPr>
                      <a:r>
                        <a:rPr lang="en-GB" sz="700" kern="100" dirty="0">
                          <a:solidFill>
                            <a:schemeClr val="tx1"/>
                          </a:solidFill>
                          <a:effectLst/>
                        </a:rPr>
                        <a:t>Graphic Designer</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125.00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3895952827"/>
                  </a:ext>
                </a:extLst>
              </a:tr>
              <a:tr h="156410">
                <a:tc>
                  <a:txBody>
                    <a:bodyPr/>
                    <a:lstStyle/>
                    <a:p>
                      <a:pPr marL="0" marR="0" algn="l">
                        <a:lnSpc>
                          <a:spcPct val="150000"/>
                        </a:lnSpc>
                        <a:spcBef>
                          <a:spcPts val="0"/>
                        </a:spcBef>
                        <a:spcAft>
                          <a:spcPts val="0"/>
                        </a:spcAft>
                      </a:pPr>
                      <a:r>
                        <a:rPr lang="en-GB" sz="700" kern="100" dirty="0">
                          <a:solidFill>
                            <a:schemeClr val="tx1"/>
                          </a:solidFill>
                          <a:effectLst/>
                        </a:rPr>
                        <a:t>E-commerce Services</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360.00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3858117963"/>
                  </a:ext>
                </a:extLst>
              </a:tr>
              <a:tr h="156410">
                <a:tc>
                  <a:txBody>
                    <a:bodyPr/>
                    <a:lstStyle/>
                    <a:p>
                      <a:pPr marL="0" marR="0" algn="l">
                        <a:lnSpc>
                          <a:spcPct val="150000"/>
                        </a:lnSpc>
                        <a:spcBef>
                          <a:spcPts val="0"/>
                        </a:spcBef>
                        <a:spcAft>
                          <a:spcPts val="0"/>
                        </a:spcAft>
                      </a:pPr>
                      <a:r>
                        <a:rPr lang="en-GB" sz="700" kern="100" dirty="0">
                          <a:solidFill>
                            <a:schemeClr val="tx1"/>
                          </a:solidFill>
                          <a:effectLst/>
                        </a:rPr>
                        <a:t>Marketing And Search Engine Optimization (SEO)</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4066040657"/>
                  </a:ext>
                </a:extLst>
              </a:tr>
              <a:tr h="156410">
                <a:tc>
                  <a:txBody>
                    <a:bodyPr/>
                    <a:lstStyle/>
                    <a:p>
                      <a:pPr marL="0" marR="0" algn="l">
                        <a:lnSpc>
                          <a:spcPct val="150000"/>
                        </a:lnSpc>
                        <a:spcBef>
                          <a:spcPts val="0"/>
                        </a:spcBef>
                        <a:spcAft>
                          <a:spcPts val="0"/>
                        </a:spcAft>
                      </a:pPr>
                      <a:r>
                        <a:rPr lang="en-GB" sz="700" kern="100" dirty="0">
                          <a:solidFill>
                            <a:schemeClr val="tx1"/>
                          </a:solidFill>
                          <a:effectLst/>
                        </a:rPr>
                        <a:t>Online Marketing Campaigns</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125.00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1491948002"/>
                  </a:ext>
                </a:extLst>
              </a:tr>
              <a:tr h="156410">
                <a:tc>
                  <a:txBody>
                    <a:bodyPr/>
                    <a:lstStyle/>
                    <a:p>
                      <a:pPr marL="0" marR="0" algn="l">
                        <a:lnSpc>
                          <a:spcPct val="150000"/>
                        </a:lnSpc>
                        <a:spcBef>
                          <a:spcPts val="0"/>
                        </a:spcBef>
                        <a:spcAft>
                          <a:spcPts val="0"/>
                        </a:spcAft>
                      </a:pPr>
                      <a:r>
                        <a:rPr lang="en-GB" sz="700" kern="100" dirty="0">
                          <a:solidFill>
                            <a:schemeClr val="tx1"/>
                          </a:solidFill>
                          <a:effectLst/>
                        </a:rPr>
                        <a:t>Social Media Ads</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136.00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45025059"/>
                  </a:ext>
                </a:extLst>
              </a:tr>
              <a:tr h="156410">
                <a:tc>
                  <a:txBody>
                    <a:bodyPr/>
                    <a:lstStyle/>
                    <a:p>
                      <a:pPr marL="0" marR="0" algn="l">
                        <a:lnSpc>
                          <a:spcPct val="150000"/>
                        </a:lnSpc>
                        <a:spcBef>
                          <a:spcPts val="0"/>
                        </a:spcBef>
                        <a:spcAft>
                          <a:spcPts val="0"/>
                        </a:spcAft>
                      </a:pPr>
                      <a:r>
                        <a:rPr lang="en-GB" sz="700" kern="100" dirty="0">
                          <a:solidFill>
                            <a:schemeClr val="tx1"/>
                          </a:solidFill>
                          <a:effectLst/>
                        </a:rPr>
                        <a:t>Google Ads</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112.00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3078220446"/>
                  </a:ext>
                </a:extLst>
              </a:tr>
              <a:tr h="156410">
                <a:tc>
                  <a:txBody>
                    <a:bodyPr/>
                    <a:lstStyle/>
                    <a:p>
                      <a:pPr marL="0" marR="0" algn="l">
                        <a:lnSpc>
                          <a:spcPct val="150000"/>
                        </a:lnSpc>
                        <a:spcBef>
                          <a:spcPts val="0"/>
                        </a:spcBef>
                        <a:spcAft>
                          <a:spcPts val="0"/>
                        </a:spcAft>
                      </a:pPr>
                      <a:r>
                        <a:rPr lang="en-GB" sz="700" kern="100" dirty="0">
                          <a:solidFill>
                            <a:schemeClr val="tx1"/>
                          </a:solidFill>
                          <a:effectLst/>
                        </a:rPr>
                        <a:t>Reserves</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120.00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872813013"/>
                  </a:ext>
                </a:extLst>
              </a:tr>
              <a:tr h="156410">
                <a:tc>
                  <a:txBody>
                    <a:bodyPr/>
                    <a:lstStyle/>
                    <a:p>
                      <a:pPr marL="0" marR="0" algn="l">
                        <a:lnSpc>
                          <a:spcPct val="150000"/>
                        </a:lnSpc>
                        <a:spcBef>
                          <a:spcPts val="0"/>
                        </a:spcBef>
                        <a:spcAft>
                          <a:spcPts val="0"/>
                        </a:spcAft>
                      </a:pPr>
                      <a:r>
                        <a:rPr lang="en-GB" sz="700" kern="100" dirty="0">
                          <a:solidFill>
                            <a:schemeClr val="tx1"/>
                          </a:solidFill>
                          <a:effectLst/>
                        </a:rPr>
                        <a:t>Security Options</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166.00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1031259412"/>
                  </a:ext>
                </a:extLst>
              </a:tr>
              <a:tr h="156410">
                <a:tc>
                  <a:txBody>
                    <a:bodyPr/>
                    <a:lstStyle/>
                    <a:p>
                      <a:pPr marL="0" marR="0" algn="l">
                        <a:lnSpc>
                          <a:spcPct val="150000"/>
                        </a:lnSpc>
                        <a:spcBef>
                          <a:spcPts val="0"/>
                        </a:spcBef>
                        <a:spcAft>
                          <a:spcPts val="0"/>
                        </a:spcAft>
                      </a:pPr>
                      <a:r>
                        <a:rPr lang="en-GB" sz="700" kern="100" dirty="0">
                          <a:solidFill>
                            <a:schemeClr val="tx1"/>
                          </a:solidFill>
                          <a:effectLst/>
                        </a:rPr>
                        <a:t>Updates And Maintenance</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90.00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3076893167"/>
                  </a:ext>
                </a:extLst>
              </a:tr>
              <a:tr h="156410">
                <a:tc>
                  <a:txBody>
                    <a:bodyPr/>
                    <a:lstStyle/>
                    <a:p>
                      <a:pPr marL="0" marR="0" algn="l">
                        <a:lnSpc>
                          <a:spcPct val="150000"/>
                        </a:lnSpc>
                        <a:spcBef>
                          <a:spcPts val="0"/>
                        </a:spcBef>
                        <a:spcAft>
                          <a:spcPts val="0"/>
                        </a:spcAft>
                      </a:pPr>
                      <a:r>
                        <a:rPr lang="en-GB" sz="700" kern="100" dirty="0">
                          <a:solidFill>
                            <a:schemeClr val="tx1"/>
                          </a:solidFill>
                          <a:effectLst/>
                        </a:rPr>
                        <a:t>Quality Assurance And Testing</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363.00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2138552918"/>
                  </a:ext>
                </a:extLst>
              </a:tr>
              <a:tr h="156410">
                <a:tc>
                  <a:txBody>
                    <a:bodyPr/>
                    <a:lstStyle/>
                    <a:p>
                      <a:pPr marL="0" marR="0" algn="l">
                        <a:lnSpc>
                          <a:spcPct val="150000"/>
                        </a:lnSpc>
                        <a:spcBef>
                          <a:spcPts val="0"/>
                        </a:spcBef>
                        <a:spcAft>
                          <a:spcPts val="0"/>
                        </a:spcAft>
                      </a:pPr>
                      <a:r>
                        <a:rPr lang="en-GB" sz="700" kern="100" dirty="0">
                          <a:solidFill>
                            <a:schemeClr val="tx1"/>
                          </a:solidFill>
                          <a:effectLst/>
                        </a:rPr>
                        <a:t>Support</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266.00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3223433464"/>
                  </a:ext>
                </a:extLst>
              </a:tr>
              <a:tr h="156410">
                <a:tc>
                  <a:txBody>
                    <a:bodyPr/>
                    <a:lstStyle/>
                    <a:p>
                      <a:pPr marL="0" marR="0" algn="l">
                        <a:lnSpc>
                          <a:spcPct val="150000"/>
                        </a:lnSpc>
                        <a:spcBef>
                          <a:spcPts val="0"/>
                        </a:spcBef>
                        <a:spcAft>
                          <a:spcPts val="0"/>
                        </a:spcAft>
                      </a:pPr>
                      <a:r>
                        <a:rPr lang="en-GB" sz="700" kern="100" dirty="0">
                          <a:solidFill>
                            <a:schemeClr val="tx1"/>
                          </a:solidFill>
                          <a:effectLst/>
                        </a:rPr>
                        <a:t>Outsourcing</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a:solidFill>
                            <a:schemeClr val="tx1"/>
                          </a:solidFill>
                          <a:effectLst/>
                        </a:rPr>
                        <a:t> €                                        388.00 </a:t>
                      </a:r>
                      <a:endParaRPr lang="en-US" sz="6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3351507973"/>
                  </a:ext>
                </a:extLst>
              </a:tr>
              <a:tr h="156410">
                <a:tc>
                  <a:txBody>
                    <a:bodyPr/>
                    <a:lstStyle/>
                    <a:p>
                      <a:pPr marL="0" marR="0" algn="l">
                        <a:lnSpc>
                          <a:spcPct val="150000"/>
                        </a:lnSpc>
                        <a:spcBef>
                          <a:spcPts val="0"/>
                        </a:spcBef>
                        <a:spcAft>
                          <a:spcPts val="0"/>
                        </a:spcAft>
                      </a:pPr>
                      <a:r>
                        <a:rPr lang="en-GB" sz="700" kern="100" dirty="0">
                          <a:solidFill>
                            <a:schemeClr val="tx1"/>
                          </a:solidFill>
                          <a:effectLst/>
                        </a:rPr>
                        <a:t>Total </a:t>
                      </a:r>
                      <a:endParaRPr lang="en-US" sz="7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tc>
                  <a:txBody>
                    <a:bodyPr/>
                    <a:lstStyle/>
                    <a:p>
                      <a:pPr marL="0" marR="0" algn="ctr">
                        <a:lnSpc>
                          <a:spcPct val="150000"/>
                        </a:lnSpc>
                        <a:spcBef>
                          <a:spcPts val="0"/>
                        </a:spcBef>
                        <a:spcAft>
                          <a:spcPts val="0"/>
                        </a:spcAft>
                      </a:pPr>
                      <a:r>
                        <a:rPr lang="en-GB" sz="600" kern="100" dirty="0">
                          <a:solidFill>
                            <a:schemeClr val="tx1"/>
                          </a:solidFill>
                          <a:effectLst/>
                        </a:rPr>
                        <a:t> €                                     6,878.00 </a:t>
                      </a:r>
                      <a:endParaRPr lang="en-US" sz="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2709" marR="32709" marT="0" marB="0"/>
                </a:tc>
                <a:extLst>
                  <a:ext uri="{0D108BD9-81ED-4DB2-BD59-A6C34878D82A}">
                    <a16:rowId xmlns:a16="http://schemas.microsoft.com/office/drawing/2014/main" val="3133492478"/>
                  </a:ext>
                </a:extLst>
              </a:tr>
            </a:tbl>
          </a:graphicData>
        </a:graphic>
      </p:graphicFrame>
      <p:pic>
        <p:nvPicPr>
          <p:cNvPr id="5" name="Picture 2" descr="Coronavirus Update">
            <a:extLst>
              <a:ext uri="{FF2B5EF4-FFF2-40B4-BE49-F238E27FC236}">
                <a16:creationId xmlns:a16="http://schemas.microsoft.com/office/drawing/2014/main" id="{99CE0C95-C9B9-0995-F06D-D233E56B8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448" y="7230"/>
            <a:ext cx="1638300" cy="88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232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Agile Roles in </a:t>
            </a:r>
            <a:r>
              <a:rPr lang="en-US" dirty="0" err="1"/>
              <a:t>ShopEase</a:t>
            </a:r>
            <a:endParaRPr dirty="0"/>
          </a:p>
        </p:txBody>
      </p:sp>
      <p:grpSp>
        <p:nvGrpSpPr>
          <p:cNvPr id="255" name="Google Shape;255;p19"/>
          <p:cNvGrpSpPr/>
          <p:nvPr/>
        </p:nvGrpSpPr>
        <p:grpSpPr>
          <a:xfrm>
            <a:off x="3228519" y="1264951"/>
            <a:ext cx="5756089" cy="847200"/>
            <a:chOff x="3433276" y="2409276"/>
            <a:chExt cx="5000574" cy="847200"/>
          </a:xfrm>
        </p:grpSpPr>
        <p:sp>
          <p:nvSpPr>
            <p:cNvPr id="256" name="Google Shape;256;p19"/>
            <p:cNvSpPr/>
            <p:nvPr/>
          </p:nvSpPr>
          <p:spPr>
            <a:xfrm rot="-5400000">
              <a:off x="4121626" y="1720926"/>
              <a:ext cx="847200" cy="22239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4288175" y="2639976"/>
              <a:ext cx="1948800" cy="385800"/>
            </a:xfrm>
            <a:prstGeom prst="roundRect">
              <a:avLst>
                <a:gd name="adj" fmla="val 50000"/>
              </a:avLst>
            </a:prstGeom>
            <a:solidFill>
              <a:srgbClr val="FFFFFF"/>
            </a:solidFill>
            <a:ln w="9525" cap="flat" cmpd="sng">
              <a:solidFill>
                <a:schemeClr val="accent2"/>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700" dirty="0">
                  <a:solidFill>
                    <a:schemeClr val="accent2"/>
                  </a:solidFill>
                  <a:latin typeface="Fira Sans Extra Condensed Medium"/>
                  <a:ea typeface="Fira Sans Extra Condensed Medium"/>
                  <a:cs typeface="Fira Sans Extra Condensed Medium"/>
                  <a:sym typeface="Fira Sans Extra Condensed Medium"/>
                </a:rPr>
                <a:t>Scrum Master</a:t>
              </a:r>
              <a:endParaRPr dirty="0">
                <a:solidFill>
                  <a:schemeClr val="accent2"/>
                </a:solidFill>
              </a:endParaRPr>
            </a:p>
          </p:txBody>
        </p:sp>
        <p:sp>
          <p:nvSpPr>
            <p:cNvPr id="258" name="Google Shape;258;p19"/>
            <p:cNvSpPr txBox="1"/>
            <p:nvPr/>
          </p:nvSpPr>
          <p:spPr>
            <a:xfrm>
              <a:off x="6209950" y="2565426"/>
              <a:ext cx="2223900" cy="534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dirty="0">
                  <a:latin typeface="Roboto"/>
                  <a:ea typeface="Roboto"/>
                  <a:cs typeface="Roboto"/>
                  <a:sym typeface="Roboto"/>
                </a:rPr>
                <a:t>Guide the team, </a:t>
              </a:r>
            </a:p>
            <a:p>
              <a:pPr marL="0" lvl="0" indent="0" rtl="0">
                <a:spcBef>
                  <a:spcPts val="0"/>
                </a:spcBef>
                <a:spcAft>
                  <a:spcPts val="0"/>
                </a:spcAft>
                <a:buNone/>
              </a:pPr>
              <a:r>
                <a:rPr lang="en-US" sz="1200" dirty="0">
                  <a:latin typeface="Roboto"/>
                  <a:ea typeface="Roboto"/>
                  <a:cs typeface="Roboto"/>
                  <a:sym typeface="Roboto"/>
                </a:rPr>
                <a:t>Remove impediments, </a:t>
              </a:r>
            </a:p>
            <a:p>
              <a:pPr marL="0" lvl="0" indent="0" rtl="0">
                <a:spcBef>
                  <a:spcPts val="0"/>
                </a:spcBef>
                <a:spcAft>
                  <a:spcPts val="0"/>
                </a:spcAft>
                <a:buNone/>
              </a:pPr>
              <a:r>
                <a:rPr lang="en-US" sz="1200" dirty="0">
                  <a:latin typeface="Roboto"/>
                  <a:ea typeface="Roboto"/>
                  <a:cs typeface="Roboto"/>
                  <a:sym typeface="Roboto"/>
                </a:rPr>
                <a:t>Facilitate meetings</a:t>
              </a:r>
              <a:endParaRPr sz="1200" dirty="0">
                <a:latin typeface="Roboto"/>
                <a:ea typeface="Roboto"/>
                <a:cs typeface="Roboto"/>
                <a:sym typeface="Roboto"/>
              </a:endParaRPr>
            </a:p>
          </p:txBody>
        </p:sp>
      </p:grpSp>
      <p:grpSp>
        <p:nvGrpSpPr>
          <p:cNvPr id="259" name="Google Shape;259;p19"/>
          <p:cNvGrpSpPr/>
          <p:nvPr/>
        </p:nvGrpSpPr>
        <p:grpSpPr>
          <a:xfrm>
            <a:off x="3228520" y="3552273"/>
            <a:ext cx="5756088" cy="847200"/>
            <a:chOff x="3433276" y="3545638"/>
            <a:chExt cx="5000574" cy="847200"/>
          </a:xfrm>
        </p:grpSpPr>
        <p:sp>
          <p:nvSpPr>
            <p:cNvPr id="260" name="Google Shape;260;p19"/>
            <p:cNvSpPr/>
            <p:nvPr/>
          </p:nvSpPr>
          <p:spPr>
            <a:xfrm rot="-5400000">
              <a:off x="4121626" y="2857288"/>
              <a:ext cx="847200" cy="22239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4288174" y="3776338"/>
              <a:ext cx="2058875" cy="385800"/>
            </a:xfrm>
            <a:prstGeom prst="roundRect">
              <a:avLst>
                <a:gd name="adj" fmla="val 50000"/>
              </a:avLst>
            </a:prstGeom>
            <a:solidFill>
              <a:srgbClr val="FFFFFF"/>
            </a:solidFill>
            <a:ln w="9525" cap="flat" cmpd="sng">
              <a:solidFill>
                <a:schemeClr val="accent3"/>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700" dirty="0">
                  <a:solidFill>
                    <a:schemeClr val="accent3"/>
                  </a:solidFill>
                  <a:latin typeface="Fira Sans Extra Condensed Medium"/>
                  <a:ea typeface="Fira Sans Extra Condensed Medium"/>
                  <a:cs typeface="Fira Sans Extra Condensed Medium"/>
                  <a:sym typeface="Fira Sans Extra Condensed Medium"/>
                </a:rPr>
                <a:t>Development Team</a:t>
              </a:r>
              <a:endParaRPr dirty="0">
                <a:solidFill>
                  <a:schemeClr val="accent3"/>
                </a:solidFill>
              </a:endParaRPr>
            </a:p>
          </p:txBody>
        </p:sp>
        <p:sp>
          <p:nvSpPr>
            <p:cNvPr id="262" name="Google Shape;262;p19"/>
            <p:cNvSpPr txBox="1"/>
            <p:nvPr/>
          </p:nvSpPr>
          <p:spPr>
            <a:xfrm>
              <a:off x="6347050" y="3701788"/>
              <a:ext cx="2086800" cy="534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dirty="0">
                  <a:latin typeface="Roboto"/>
                  <a:ea typeface="Roboto"/>
                  <a:cs typeface="Roboto"/>
                  <a:sym typeface="Roboto"/>
                </a:rPr>
                <a:t>Collaborate, design, </a:t>
              </a:r>
            </a:p>
            <a:p>
              <a:pPr marL="0" lvl="0" indent="0" rtl="0">
                <a:spcBef>
                  <a:spcPts val="0"/>
                </a:spcBef>
                <a:spcAft>
                  <a:spcPts val="0"/>
                </a:spcAft>
                <a:buNone/>
              </a:pPr>
              <a:r>
                <a:rPr lang="en-US" sz="1200" dirty="0">
                  <a:latin typeface="Roboto"/>
                  <a:ea typeface="Roboto"/>
                  <a:cs typeface="Roboto"/>
                  <a:sym typeface="Roboto"/>
                </a:rPr>
                <a:t>Develop, test, </a:t>
              </a:r>
            </a:p>
            <a:p>
              <a:pPr marL="0" lvl="0" indent="0" rtl="0">
                <a:spcBef>
                  <a:spcPts val="0"/>
                </a:spcBef>
                <a:spcAft>
                  <a:spcPts val="0"/>
                </a:spcAft>
                <a:buNone/>
              </a:pPr>
              <a:r>
                <a:rPr lang="en-US" sz="1200" dirty="0">
                  <a:latin typeface="Roboto"/>
                  <a:ea typeface="Roboto"/>
                  <a:cs typeface="Roboto"/>
                  <a:sym typeface="Roboto"/>
                </a:rPr>
                <a:t>Self-organize.</a:t>
              </a:r>
              <a:endParaRPr sz="1200" dirty="0">
                <a:latin typeface="Roboto"/>
                <a:ea typeface="Roboto"/>
                <a:cs typeface="Roboto"/>
                <a:sym typeface="Roboto"/>
              </a:endParaRPr>
            </a:p>
          </p:txBody>
        </p:sp>
      </p:grpSp>
      <p:grpSp>
        <p:nvGrpSpPr>
          <p:cNvPr id="263" name="Google Shape;263;p19"/>
          <p:cNvGrpSpPr/>
          <p:nvPr/>
        </p:nvGrpSpPr>
        <p:grpSpPr>
          <a:xfrm>
            <a:off x="3228519" y="2397245"/>
            <a:ext cx="5858014" cy="847200"/>
            <a:chOff x="3433276" y="1272915"/>
            <a:chExt cx="5089123" cy="847200"/>
          </a:xfrm>
        </p:grpSpPr>
        <p:sp>
          <p:nvSpPr>
            <p:cNvPr id="264" name="Google Shape;264;p19"/>
            <p:cNvSpPr/>
            <p:nvPr/>
          </p:nvSpPr>
          <p:spPr>
            <a:xfrm rot="-5400000">
              <a:off x="4121626" y="584565"/>
              <a:ext cx="847200" cy="2223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4288175" y="1503615"/>
              <a:ext cx="1948800" cy="385800"/>
            </a:xfrm>
            <a:prstGeom prst="roundRect">
              <a:avLst>
                <a:gd name="adj"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700" dirty="0">
                  <a:solidFill>
                    <a:schemeClr val="accent1"/>
                  </a:solidFill>
                  <a:latin typeface="Fira Sans Extra Condensed Medium"/>
                  <a:ea typeface="Fira Sans Extra Condensed Medium"/>
                  <a:cs typeface="Fira Sans Extra Condensed Medium"/>
                  <a:sym typeface="Fira Sans Extra Condensed Medium"/>
                </a:rPr>
                <a:t>Product Owner</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266" name="Google Shape;266;p19"/>
            <p:cNvSpPr txBox="1"/>
            <p:nvPr/>
          </p:nvSpPr>
          <p:spPr>
            <a:xfrm>
              <a:off x="6298498" y="1429065"/>
              <a:ext cx="2223901" cy="534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dirty="0">
                  <a:latin typeface="Roboto"/>
                  <a:ea typeface="Roboto"/>
                  <a:cs typeface="Roboto"/>
                  <a:sym typeface="Roboto"/>
                </a:rPr>
                <a:t>Prioritize backlog, </a:t>
              </a:r>
            </a:p>
            <a:p>
              <a:pPr marL="0" lvl="0" indent="0" rtl="0">
                <a:spcBef>
                  <a:spcPts val="0"/>
                </a:spcBef>
                <a:spcAft>
                  <a:spcPts val="0"/>
                </a:spcAft>
                <a:buNone/>
              </a:pPr>
              <a:r>
                <a:rPr lang="en-US" sz="1200" dirty="0">
                  <a:latin typeface="Roboto"/>
                  <a:ea typeface="Roboto"/>
                  <a:cs typeface="Roboto"/>
                  <a:sym typeface="Roboto"/>
                </a:rPr>
                <a:t>Gather demands, </a:t>
              </a:r>
            </a:p>
            <a:p>
              <a:pPr marL="0" lvl="0" indent="0" rtl="0">
                <a:spcBef>
                  <a:spcPts val="0"/>
                </a:spcBef>
                <a:spcAft>
                  <a:spcPts val="0"/>
                </a:spcAft>
                <a:buNone/>
              </a:pPr>
              <a:r>
                <a:rPr lang="en-US" sz="1200" dirty="0">
                  <a:latin typeface="Roboto"/>
                  <a:ea typeface="Roboto"/>
                  <a:cs typeface="Roboto"/>
                  <a:sym typeface="Roboto"/>
                </a:rPr>
                <a:t>Communicate with stakeholders.</a:t>
              </a:r>
              <a:endParaRPr sz="1200" dirty="0">
                <a:latin typeface="Roboto"/>
                <a:ea typeface="Roboto"/>
                <a:cs typeface="Roboto"/>
                <a:sym typeface="Roboto"/>
              </a:endParaRPr>
            </a:p>
          </p:txBody>
        </p:sp>
      </p:grpSp>
      <p:grpSp>
        <p:nvGrpSpPr>
          <p:cNvPr id="267" name="Google Shape;267;p19"/>
          <p:cNvGrpSpPr/>
          <p:nvPr/>
        </p:nvGrpSpPr>
        <p:grpSpPr>
          <a:xfrm>
            <a:off x="3655614" y="1526889"/>
            <a:ext cx="339253" cy="339253"/>
            <a:chOff x="3271200" y="1435075"/>
            <a:chExt cx="481825" cy="481825"/>
          </a:xfrm>
        </p:grpSpPr>
        <p:sp>
          <p:nvSpPr>
            <p:cNvPr id="268" name="Google Shape;268;p1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9" name="Google Shape;269;p1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70" name="Google Shape;270;p19"/>
          <p:cNvGrpSpPr/>
          <p:nvPr/>
        </p:nvGrpSpPr>
        <p:grpSpPr>
          <a:xfrm>
            <a:off x="3715295" y="2663329"/>
            <a:ext cx="219890" cy="339095"/>
            <a:chOff x="5726350" y="2028150"/>
            <a:chExt cx="312300" cy="481600"/>
          </a:xfrm>
        </p:grpSpPr>
        <p:sp>
          <p:nvSpPr>
            <p:cNvPr id="271" name="Google Shape;271;p1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2" name="Google Shape;272;p1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3" name="Google Shape;273;p1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74" name="Google Shape;274;p19"/>
          <p:cNvGrpSpPr/>
          <p:nvPr/>
        </p:nvGrpSpPr>
        <p:grpSpPr>
          <a:xfrm>
            <a:off x="3654954" y="3799602"/>
            <a:ext cx="340573" cy="339271"/>
            <a:chOff x="898875" y="4399275"/>
            <a:chExt cx="483700" cy="481850"/>
          </a:xfrm>
        </p:grpSpPr>
        <p:sp>
          <p:nvSpPr>
            <p:cNvPr id="275" name="Google Shape;275;p1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6" name="Google Shape;276;p19"/>
            <p:cNvSpPr/>
            <p:nvPr/>
          </p:nvSpPr>
          <p:spPr>
            <a:xfrm>
              <a:off x="1138025" y="4763350"/>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7" name="Google Shape;277;p1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8" name="Google Shape;278;p1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9" name="Google Shape;279;p1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0" name="Google Shape;280;p1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1" name="Google Shape;281;p1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2" name="Google Shape;282;p1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83" name="Google Shape;283;p19"/>
          <p:cNvGrpSpPr/>
          <p:nvPr/>
        </p:nvGrpSpPr>
        <p:grpSpPr>
          <a:xfrm>
            <a:off x="710275" y="1696445"/>
            <a:ext cx="2460575" cy="2272941"/>
            <a:chOff x="710275" y="1696445"/>
            <a:chExt cx="2460575" cy="2272941"/>
          </a:xfrm>
        </p:grpSpPr>
        <p:grpSp>
          <p:nvGrpSpPr>
            <p:cNvPr id="284" name="Google Shape;284;p19"/>
            <p:cNvGrpSpPr/>
            <p:nvPr/>
          </p:nvGrpSpPr>
          <p:grpSpPr>
            <a:xfrm>
              <a:off x="2288356" y="1696445"/>
              <a:ext cx="882450" cy="1136250"/>
              <a:chOff x="2288356" y="1696445"/>
              <a:chExt cx="882450" cy="1136250"/>
            </a:xfrm>
          </p:grpSpPr>
          <p:sp>
            <p:nvSpPr>
              <p:cNvPr id="285" name="Google Shape;285;p19"/>
              <p:cNvSpPr/>
              <p:nvPr/>
            </p:nvSpPr>
            <p:spPr>
              <a:xfrm flipH="1">
                <a:off x="2288356" y="1696445"/>
                <a:ext cx="773700" cy="773700"/>
              </a:xfrm>
              <a:prstGeom prst="arc">
                <a:avLst>
                  <a:gd name="adj1" fmla="val 16200000"/>
                  <a:gd name="adj2" fmla="val 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6" name="Google Shape;286;p19"/>
              <p:cNvCxnSpPr>
                <a:stCxn id="285" idx="0"/>
              </p:cNvCxnSpPr>
              <p:nvPr/>
            </p:nvCxnSpPr>
            <p:spPr>
              <a:xfrm>
                <a:off x="2675206" y="1696445"/>
                <a:ext cx="495600" cy="0"/>
              </a:xfrm>
              <a:prstGeom prst="straightConnector1">
                <a:avLst/>
              </a:prstGeom>
              <a:noFill/>
              <a:ln w="9525" cap="flat" cmpd="sng">
                <a:solidFill>
                  <a:srgbClr val="000000"/>
                </a:solidFill>
                <a:prstDash val="solid"/>
                <a:round/>
                <a:headEnd type="none" w="med" len="med"/>
                <a:tailEnd type="oval" w="med" len="med"/>
              </a:ln>
            </p:spPr>
          </p:cxnSp>
          <p:cxnSp>
            <p:nvCxnSpPr>
              <p:cNvPr id="287" name="Google Shape;287;p19"/>
              <p:cNvCxnSpPr>
                <a:stCxn id="285" idx="2"/>
              </p:cNvCxnSpPr>
              <p:nvPr/>
            </p:nvCxnSpPr>
            <p:spPr>
              <a:xfrm>
                <a:off x="2288356" y="2083295"/>
                <a:ext cx="0" cy="749400"/>
              </a:xfrm>
              <a:prstGeom prst="straightConnector1">
                <a:avLst/>
              </a:prstGeom>
              <a:noFill/>
              <a:ln w="9525" cap="flat" cmpd="sng">
                <a:solidFill>
                  <a:srgbClr val="000000"/>
                </a:solidFill>
                <a:prstDash val="solid"/>
                <a:round/>
                <a:headEnd type="none" w="med" len="med"/>
                <a:tailEnd type="none" w="med" len="med"/>
              </a:ln>
            </p:spPr>
          </p:cxnSp>
        </p:grpSp>
        <p:grpSp>
          <p:nvGrpSpPr>
            <p:cNvPr id="288" name="Google Shape;288;p19"/>
            <p:cNvGrpSpPr/>
            <p:nvPr/>
          </p:nvGrpSpPr>
          <p:grpSpPr>
            <a:xfrm>
              <a:off x="2288412" y="2832906"/>
              <a:ext cx="882422" cy="1136481"/>
              <a:chOff x="7009125" y="3265500"/>
              <a:chExt cx="565800" cy="728700"/>
            </a:xfrm>
          </p:grpSpPr>
          <p:sp>
            <p:nvSpPr>
              <p:cNvPr id="289" name="Google Shape;289;p19"/>
              <p:cNvSpPr/>
              <p:nvPr/>
            </p:nvSpPr>
            <p:spPr>
              <a:xfrm rot="10800000">
                <a:off x="7009125" y="3498000"/>
                <a:ext cx="496200" cy="496200"/>
              </a:xfrm>
              <a:prstGeom prst="arc">
                <a:avLst>
                  <a:gd name="adj1" fmla="val 16200000"/>
                  <a:gd name="adj2" fmla="val 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0" name="Google Shape;290;p19"/>
              <p:cNvCxnSpPr>
                <a:stCxn id="289" idx="0"/>
              </p:cNvCxnSpPr>
              <p:nvPr/>
            </p:nvCxnSpPr>
            <p:spPr>
              <a:xfrm>
                <a:off x="7257225" y="3994200"/>
                <a:ext cx="317700" cy="0"/>
              </a:xfrm>
              <a:prstGeom prst="straightConnector1">
                <a:avLst/>
              </a:prstGeom>
              <a:noFill/>
              <a:ln w="9525" cap="flat" cmpd="sng">
                <a:solidFill>
                  <a:srgbClr val="000000"/>
                </a:solidFill>
                <a:prstDash val="solid"/>
                <a:round/>
                <a:headEnd type="none" w="med" len="med"/>
                <a:tailEnd type="oval" w="med" len="med"/>
              </a:ln>
            </p:spPr>
          </p:cxnSp>
          <p:cxnSp>
            <p:nvCxnSpPr>
              <p:cNvPr id="291" name="Google Shape;291;p19"/>
              <p:cNvCxnSpPr>
                <a:stCxn id="289" idx="2"/>
              </p:cNvCxnSpPr>
              <p:nvPr/>
            </p:nvCxnSpPr>
            <p:spPr>
              <a:xfrm rot="10800000">
                <a:off x="7009125" y="3265500"/>
                <a:ext cx="0" cy="480600"/>
              </a:xfrm>
              <a:prstGeom prst="straightConnector1">
                <a:avLst/>
              </a:prstGeom>
              <a:noFill/>
              <a:ln w="9525" cap="flat" cmpd="sng">
                <a:solidFill>
                  <a:srgbClr val="000000"/>
                </a:solidFill>
                <a:prstDash val="solid"/>
                <a:round/>
                <a:headEnd type="none" w="med" len="med"/>
                <a:tailEnd type="none" w="med" len="med"/>
              </a:ln>
            </p:spPr>
          </p:cxnSp>
        </p:grpSp>
        <p:cxnSp>
          <p:nvCxnSpPr>
            <p:cNvPr id="292" name="Google Shape;292;p19"/>
            <p:cNvCxnSpPr/>
            <p:nvPr/>
          </p:nvCxnSpPr>
          <p:spPr>
            <a:xfrm>
              <a:off x="1602150" y="2832788"/>
              <a:ext cx="1568700" cy="0"/>
            </a:xfrm>
            <a:prstGeom prst="straightConnector1">
              <a:avLst/>
            </a:prstGeom>
            <a:noFill/>
            <a:ln w="9525" cap="flat" cmpd="sng">
              <a:solidFill>
                <a:srgbClr val="000000"/>
              </a:solidFill>
              <a:prstDash val="solid"/>
              <a:round/>
              <a:headEnd type="none" w="med" len="med"/>
              <a:tailEnd type="oval" w="med" len="med"/>
            </a:ln>
          </p:spPr>
        </p:cxnSp>
        <p:sp>
          <p:nvSpPr>
            <p:cNvPr id="293" name="Google Shape;293;p19"/>
            <p:cNvSpPr/>
            <p:nvPr/>
          </p:nvSpPr>
          <p:spPr>
            <a:xfrm>
              <a:off x="2215781" y="2760409"/>
              <a:ext cx="144900" cy="14490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710275" y="2181958"/>
              <a:ext cx="1301700" cy="1301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848097" y="2319958"/>
              <a:ext cx="1025700" cy="10257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chemeClr val="accent6"/>
                  </a:solidFill>
                  <a:latin typeface="Fira Sans Extra Condensed Medium"/>
                  <a:ea typeface="Fira Sans Extra Condensed Medium"/>
                  <a:cs typeface="Fira Sans Extra Condensed Medium"/>
                  <a:sym typeface="Fira Sans Extra Condensed Medium"/>
                </a:rPr>
                <a:t>AGILE</a:t>
              </a:r>
              <a:endParaRPr sz="1700" dirty="0">
                <a:solidFill>
                  <a:schemeClr val="accent6"/>
                </a:solidFill>
                <a:latin typeface="Fira Sans Extra Condensed Medium"/>
                <a:ea typeface="Fira Sans Extra Condensed Medium"/>
                <a:cs typeface="Fira Sans Extra Condensed Medium"/>
                <a:sym typeface="Fira Sans Extra Condensed Medium"/>
              </a:endParaRPr>
            </a:p>
          </p:txBody>
        </p:sp>
      </p:grpSp>
      <p:pic>
        <p:nvPicPr>
          <p:cNvPr id="2" name="Picture 2" descr="Coronavirus Update">
            <a:extLst>
              <a:ext uri="{FF2B5EF4-FFF2-40B4-BE49-F238E27FC236}">
                <a16:creationId xmlns:a16="http://schemas.microsoft.com/office/drawing/2014/main" id="{6C059288-ED45-BC49-DA0F-FF31A781F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4522" y="7231"/>
            <a:ext cx="1413225" cy="10106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cxnSp>
        <p:nvCxnSpPr>
          <p:cNvPr id="94" name="Google Shape;94;p16"/>
          <p:cNvCxnSpPr/>
          <p:nvPr/>
        </p:nvCxnSpPr>
        <p:spPr>
          <a:xfrm>
            <a:off x="1654650" y="3089200"/>
            <a:ext cx="5847000" cy="0"/>
          </a:xfrm>
          <a:prstGeom prst="straightConnector1">
            <a:avLst/>
          </a:prstGeom>
          <a:noFill/>
          <a:ln w="19050" cap="flat" cmpd="sng">
            <a:solidFill>
              <a:srgbClr val="000000"/>
            </a:solidFill>
            <a:prstDash val="solid"/>
            <a:round/>
            <a:headEnd type="none" w="med" len="med"/>
            <a:tailEnd type="none" w="med" len="med"/>
          </a:ln>
        </p:spPr>
      </p:cxnSp>
      <p:sp>
        <p:nvSpPr>
          <p:cNvPr id="95" name="Google Shape;95;p1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Scrum for </a:t>
            </a:r>
            <a:r>
              <a:rPr lang="en-US" dirty="0" err="1"/>
              <a:t>ShopeEase</a:t>
            </a:r>
            <a:r>
              <a:rPr lang="en-US" dirty="0"/>
              <a:t> Website Development</a:t>
            </a:r>
            <a:endParaRPr dirty="0"/>
          </a:p>
        </p:txBody>
      </p:sp>
      <p:grpSp>
        <p:nvGrpSpPr>
          <p:cNvPr id="96" name="Google Shape;96;p16"/>
          <p:cNvGrpSpPr/>
          <p:nvPr/>
        </p:nvGrpSpPr>
        <p:grpSpPr>
          <a:xfrm>
            <a:off x="710275" y="1333888"/>
            <a:ext cx="1884600" cy="2997975"/>
            <a:chOff x="710275" y="1333888"/>
            <a:chExt cx="1884600" cy="2997975"/>
          </a:xfrm>
        </p:grpSpPr>
        <p:sp>
          <p:nvSpPr>
            <p:cNvPr id="97" name="Google Shape;97;p16"/>
            <p:cNvSpPr/>
            <p:nvPr/>
          </p:nvSpPr>
          <p:spPr>
            <a:xfrm>
              <a:off x="10606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1143175" y="1416388"/>
              <a:ext cx="1018800" cy="101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16"/>
            <p:cNvSpPr/>
            <p:nvPr/>
          </p:nvSpPr>
          <p:spPr>
            <a:xfrm>
              <a:off x="1570075" y="2583338"/>
              <a:ext cx="165000" cy="165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p:nvPr/>
          </p:nvSpPr>
          <p:spPr>
            <a:xfrm>
              <a:off x="1604125" y="2813988"/>
              <a:ext cx="96900" cy="96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a:off x="1543525" y="2976538"/>
              <a:ext cx="218100" cy="2181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1578475" y="3011383"/>
              <a:ext cx="148200" cy="14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txBox="1"/>
            <p:nvPr/>
          </p:nvSpPr>
          <p:spPr>
            <a:xfrm>
              <a:off x="710275" y="345011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solidFill>
                    <a:schemeClr val="accent1"/>
                  </a:solidFill>
                  <a:latin typeface="Fira Sans Extra Condensed Medium"/>
                  <a:ea typeface="Fira Sans Extra Condensed Medium"/>
                  <a:cs typeface="Fira Sans Extra Condensed Medium"/>
                  <a:sym typeface="Fira Sans Extra Condensed Medium"/>
                </a:rPr>
                <a:t>Sprint Planning</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104" name="Google Shape;104;p16"/>
            <p:cNvSpPr txBox="1"/>
            <p:nvPr/>
          </p:nvSpPr>
          <p:spPr>
            <a:xfrm>
              <a:off x="710275" y="3796962"/>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 Ensure manageable commitments from the team.</a:t>
              </a:r>
            </a:p>
          </p:txBody>
        </p:sp>
      </p:grpSp>
      <p:grpSp>
        <p:nvGrpSpPr>
          <p:cNvPr id="105" name="Google Shape;105;p16"/>
          <p:cNvGrpSpPr/>
          <p:nvPr/>
        </p:nvGrpSpPr>
        <p:grpSpPr>
          <a:xfrm>
            <a:off x="6549127" y="1333888"/>
            <a:ext cx="1884648" cy="3119835"/>
            <a:chOff x="6549127" y="1333888"/>
            <a:chExt cx="1884648" cy="3119835"/>
          </a:xfrm>
        </p:grpSpPr>
        <p:sp>
          <p:nvSpPr>
            <p:cNvPr id="106" name="Google Shape;106;p16"/>
            <p:cNvSpPr/>
            <p:nvPr/>
          </p:nvSpPr>
          <p:spPr>
            <a:xfrm>
              <a:off x="68995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a:off x="6982075" y="1416388"/>
              <a:ext cx="1018800" cy="1018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p:cNvSpPr/>
            <p:nvPr/>
          </p:nvSpPr>
          <p:spPr>
            <a:xfrm>
              <a:off x="7408975" y="2583338"/>
              <a:ext cx="165000" cy="165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p:nvPr/>
          </p:nvSpPr>
          <p:spPr>
            <a:xfrm>
              <a:off x="7443025" y="2813988"/>
              <a:ext cx="96900" cy="96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7382425" y="2976538"/>
              <a:ext cx="218100" cy="2181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7417375" y="3011383"/>
              <a:ext cx="148200" cy="148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txBox="1"/>
            <p:nvPr/>
          </p:nvSpPr>
          <p:spPr>
            <a:xfrm>
              <a:off x="6549175" y="345011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solidFill>
                    <a:schemeClr val="accent4"/>
                  </a:solidFill>
                  <a:latin typeface="Fira Sans Extra Condensed Medium"/>
                  <a:ea typeface="Fira Sans Extra Condensed Medium"/>
                  <a:cs typeface="Fira Sans Extra Condensed Medium"/>
                  <a:sym typeface="Fira Sans Extra Condensed Medium"/>
                </a:rPr>
                <a:t>Sprint Retrospective</a:t>
              </a:r>
              <a:endParaRPr sz="17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113" name="Google Shape;113;p16"/>
            <p:cNvSpPr txBox="1"/>
            <p:nvPr/>
          </p:nvSpPr>
          <p:spPr>
            <a:xfrm>
              <a:off x="6549127" y="3918823"/>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Reflect on achievements, seek improvements, and promote open dialogue and teamwork.</a:t>
              </a:r>
              <a:endParaRPr sz="1200" dirty="0">
                <a:latin typeface="Roboto"/>
                <a:ea typeface="Roboto"/>
                <a:cs typeface="Roboto"/>
                <a:sym typeface="Roboto"/>
              </a:endParaRPr>
            </a:p>
          </p:txBody>
        </p:sp>
      </p:grpSp>
      <p:grpSp>
        <p:nvGrpSpPr>
          <p:cNvPr id="114" name="Google Shape;114;p16"/>
          <p:cNvGrpSpPr/>
          <p:nvPr/>
        </p:nvGrpSpPr>
        <p:grpSpPr>
          <a:xfrm>
            <a:off x="2656575" y="1333888"/>
            <a:ext cx="1884600" cy="2997975"/>
            <a:chOff x="2656575" y="1333888"/>
            <a:chExt cx="1884600" cy="2997975"/>
          </a:xfrm>
        </p:grpSpPr>
        <p:sp>
          <p:nvSpPr>
            <p:cNvPr id="115" name="Google Shape;115;p16"/>
            <p:cNvSpPr/>
            <p:nvPr/>
          </p:nvSpPr>
          <p:spPr>
            <a:xfrm>
              <a:off x="30069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3089475" y="1416388"/>
              <a:ext cx="1018800" cy="101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a:off x="3516375" y="2583338"/>
              <a:ext cx="165000" cy="165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p:nvPr/>
          </p:nvSpPr>
          <p:spPr>
            <a:xfrm>
              <a:off x="3550425" y="2813988"/>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p:nvPr/>
          </p:nvSpPr>
          <p:spPr>
            <a:xfrm>
              <a:off x="3489825" y="2976538"/>
              <a:ext cx="218100" cy="2181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p:nvPr/>
          </p:nvSpPr>
          <p:spPr>
            <a:xfrm>
              <a:off x="3524775" y="3011383"/>
              <a:ext cx="148200" cy="14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6"/>
            <p:cNvSpPr txBox="1"/>
            <p:nvPr/>
          </p:nvSpPr>
          <p:spPr>
            <a:xfrm>
              <a:off x="2656575" y="345011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solidFill>
                    <a:schemeClr val="accent2"/>
                  </a:solidFill>
                  <a:latin typeface="Fira Sans Extra Condensed Medium"/>
                  <a:ea typeface="Fira Sans Extra Condensed Medium"/>
                  <a:cs typeface="Fira Sans Extra Condensed Medium"/>
                  <a:sym typeface="Fira Sans Extra Condensed Medium"/>
                </a:rPr>
                <a:t>Daily Stand-up</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122" name="Google Shape;122;p16"/>
            <p:cNvSpPr txBox="1"/>
            <p:nvPr/>
          </p:nvSpPr>
          <p:spPr>
            <a:xfrm>
              <a:off x="2656575" y="3796962"/>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Identify and remove hurdles to stay on track.</a:t>
              </a:r>
              <a:endParaRPr sz="1200" dirty="0">
                <a:latin typeface="Roboto"/>
                <a:ea typeface="Roboto"/>
                <a:cs typeface="Roboto"/>
                <a:sym typeface="Roboto"/>
              </a:endParaRPr>
            </a:p>
          </p:txBody>
        </p:sp>
      </p:grpSp>
      <p:grpSp>
        <p:nvGrpSpPr>
          <p:cNvPr id="123" name="Google Shape;123;p16"/>
          <p:cNvGrpSpPr/>
          <p:nvPr/>
        </p:nvGrpSpPr>
        <p:grpSpPr>
          <a:xfrm>
            <a:off x="4602875" y="1333888"/>
            <a:ext cx="1884600" cy="3172650"/>
            <a:chOff x="4602875" y="1333888"/>
            <a:chExt cx="1884600" cy="3172650"/>
          </a:xfrm>
        </p:grpSpPr>
        <p:sp>
          <p:nvSpPr>
            <p:cNvPr id="124" name="Google Shape;124;p16"/>
            <p:cNvSpPr/>
            <p:nvPr/>
          </p:nvSpPr>
          <p:spPr>
            <a:xfrm>
              <a:off x="49532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a:off x="5035775" y="1416388"/>
              <a:ext cx="1018800" cy="101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a:off x="5462675" y="2583338"/>
              <a:ext cx="165000" cy="165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5496725" y="2813988"/>
              <a:ext cx="96900" cy="9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5436125" y="2976538"/>
              <a:ext cx="218100" cy="218100"/>
            </a:xfrm>
            <a:prstGeom prst="ellipse">
              <a:avLst/>
            </a:prstGeom>
            <a:solidFill>
              <a:schemeClr val="l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a:off x="5471075" y="3011383"/>
              <a:ext cx="148200" cy="14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txBox="1"/>
            <p:nvPr/>
          </p:nvSpPr>
          <p:spPr>
            <a:xfrm>
              <a:off x="4602875" y="345011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solidFill>
                    <a:schemeClr val="accent3"/>
                  </a:solidFill>
                  <a:latin typeface="Fira Sans Extra Condensed Medium"/>
                  <a:ea typeface="Fira Sans Extra Condensed Medium"/>
                  <a:cs typeface="Fira Sans Extra Condensed Medium"/>
                  <a:sym typeface="Fira Sans Extra Condensed Medium"/>
                </a:rPr>
                <a:t>Sprint Review</a:t>
              </a:r>
              <a:endParaRPr sz="17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131" name="Google Shape;131;p16"/>
            <p:cNvSpPr txBox="1"/>
            <p:nvPr/>
          </p:nvSpPr>
          <p:spPr>
            <a:xfrm>
              <a:off x="4602875" y="3971638"/>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Showcase features to stakeholders, gather feedback for future sprints.</a:t>
              </a:r>
              <a:endParaRPr sz="1200" dirty="0">
                <a:latin typeface="Roboto"/>
                <a:ea typeface="Roboto"/>
                <a:cs typeface="Roboto"/>
                <a:sym typeface="Roboto"/>
              </a:endParaRPr>
            </a:p>
          </p:txBody>
        </p:sp>
      </p:grpSp>
      <p:sp>
        <p:nvSpPr>
          <p:cNvPr id="132" name="Google Shape;132;p16"/>
          <p:cNvSpPr/>
          <p:nvPr/>
        </p:nvSpPr>
        <p:spPr>
          <a:xfrm>
            <a:off x="1393231" y="1667553"/>
            <a:ext cx="518689" cy="516495"/>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16"/>
          <p:cNvGrpSpPr/>
          <p:nvPr/>
        </p:nvGrpSpPr>
        <p:grpSpPr>
          <a:xfrm>
            <a:off x="5312788" y="1675451"/>
            <a:ext cx="464774" cy="500698"/>
            <a:chOff x="6896644" y="3216007"/>
            <a:chExt cx="322917" cy="347876"/>
          </a:xfrm>
        </p:grpSpPr>
        <p:sp>
          <p:nvSpPr>
            <p:cNvPr id="134" name="Google Shape;134;p16"/>
            <p:cNvSpPr/>
            <p:nvPr/>
          </p:nvSpPr>
          <p:spPr>
            <a:xfrm>
              <a:off x="6896644" y="3216007"/>
              <a:ext cx="301387" cy="347876"/>
            </a:xfrm>
            <a:custGeom>
              <a:avLst/>
              <a:gdLst/>
              <a:ahLst/>
              <a:cxnLst/>
              <a:rect l="l" t="t" r="r" b="b"/>
              <a:pathLst>
                <a:path w="9491" h="10955" extrusionOk="0">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a:off x="6954883" y="3306382"/>
              <a:ext cx="42012" cy="41980"/>
            </a:xfrm>
            <a:custGeom>
              <a:avLst/>
              <a:gdLst/>
              <a:ahLst/>
              <a:cxnLst/>
              <a:rect l="l" t="t" r="r" b="b"/>
              <a:pathLst>
                <a:path w="1323" h="1322" extrusionOk="0">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7013122" y="3306382"/>
              <a:ext cx="32168" cy="10225"/>
            </a:xfrm>
            <a:custGeom>
              <a:avLst/>
              <a:gdLst/>
              <a:ahLst/>
              <a:cxnLst/>
              <a:rect l="l" t="t" r="r" b="b"/>
              <a:pathLst>
                <a:path w="1013" h="322" extrusionOk="0">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7013471" y="3333596"/>
              <a:ext cx="105903" cy="10606"/>
            </a:xfrm>
            <a:custGeom>
              <a:avLst/>
              <a:gdLst/>
              <a:ahLst/>
              <a:cxnLst/>
              <a:rect l="l" t="t" r="r" b="b"/>
              <a:pathLst>
                <a:path w="3335" h="334" extrusionOk="0">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6966982" y="3375576"/>
              <a:ext cx="63923" cy="10606"/>
            </a:xfrm>
            <a:custGeom>
              <a:avLst/>
              <a:gdLst/>
              <a:ahLst/>
              <a:cxnLst/>
              <a:rect l="l" t="t" r="r" b="b"/>
              <a:pathLst>
                <a:path w="2013" h="334" extrusionOk="0">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6928781" y="3524157"/>
              <a:ext cx="52237" cy="10225"/>
            </a:xfrm>
            <a:custGeom>
              <a:avLst/>
              <a:gdLst/>
              <a:ahLst/>
              <a:cxnLst/>
              <a:rect l="l" t="t" r="r" b="b"/>
              <a:pathLst>
                <a:path w="1645" h="322" extrusionOk="0">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6945420" y="3314701"/>
              <a:ext cx="274141" cy="248800"/>
            </a:xfrm>
            <a:custGeom>
              <a:avLst/>
              <a:gdLst/>
              <a:ahLst/>
              <a:cxnLst/>
              <a:rect l="l" t="t" r="r" b="b"/>
              <a:pathLst>
                <a:path w="8633" h="7835" extrusionOk="0">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16"/>
          <p:cNvGrpSpPr/>
          <p:nvPr/>
        </p:nvGrpSpPr>
        <p:grpSpPr>
          <a:xfrm>
            <a:off x="3329216" y="1656643"/>
            <a:ext cx="539319" cy="538313"/>
            <a:chOff x="1421638" y="4125629"/>
            <a:chExt cx="374709" cy="374010"/>
          </a:xfrm>
        </p:grpSpPr>
        <p:sp>
          <p:nvSpPr>
            <p:cNvPr id="142" name="Google Shape;142;p16"/>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16"/>
          <p:cNvGrpSpPr/>
          <p:nvPr/>
        </p:nvGrpSpPr>
        <p:grpSpPr>
          <a:xfrm>
            <a:off x="7217999" y="1673006"/>
            <a:ext cx="546951" cy="505588"/>
            <a:chOff x="7384751" y="4147984"/>
            <a:chExt cx="380012" cy="351274"/>
          </a:xfrm>
        </p:grpSpPr>
        <p:sp>
          <p:nvSpPr>
            <p:cNvPr id="145" name="Google Shape;145;p16"/>
            <p:cNvSpPr/>
            <p:nvPr/>
          </p:nvSpPr>
          <p:spPr>
            <a:xfrm>
              <a:off x="7385513" y="4225879"/>
              <a:ext cx="379250" cy="273379"/>
            </a:xfrm>
            <a:custGeom>
              <a:avLst/>
              <a:gdLst/>
              <a:ahLst/>
              <a:cxnLst/>
              <a:rect l="l" t="t" r="r" b="b"/>
              <a:pathLst>
                <a:path w="11943" h="8609" extrusionOk="0">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a:off x="7384751" y="4147984"/>
              <a:ext cx="380012" cy="228382"/>
            </a:xfrm>
            <a:custGeom>
              <a:avLst/>
              <a:gdLst/>
              <a:ahLst/>
              <a:cxnLst/>
              <a:rect l="l" t="t" r="r" b="b"/>
              <a:pathLst>
                <a:path w="11967" h="7192" extrusionOk="0">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a:off x="7507642" y="4228134"/>
              <a:ext cx="37852" cy="37852"/>
            </a:xfrm>
            <a:custGeom>
              <a:avLst/>
              <a:gdLst/>
              <a:ahLst/>
              <a:cxnLst/>
              <a:rect l="l" t="t" r="r" b="b"/>
              <a:pathLst>
                <a:path w="1192" h="1192" extrusionOk="0">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a:off x="7573820" y="4228134"/>
              <a:ext cx="37820" cy="37852"/>
            </a:xfrm>
            <a:custGeom>
              <a:avLst/>
              <a:gdLst/>
              <a:ahLst/>
              <a:cxnLst/>
              <a:rect l="l" t="t" r="r" b="b"/>
              <a:pathLst>
                <a:path w="1191" h="1192" extrusionOk="0">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a:off x="7640728" y="4228134"/>
              <a:ext cx="37852" cy="37852"/>
            </a:xfrm>
            <a:custGeom>
              <a:avLst/>
              <a:gdLst/>
              <a:ahLst/>
              <a:cxnLst/>
              <a:rect l="l" t="t" r="r" b="b"/>
              <a:pathLst>
                <a:path w="1192" h="1192" extrusionOk="0">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descr="Coronavirus Update">
            <a:extLst>
              <a:ext uri="{FF2B5EF4-FFF2-40B4-BE49-F238E27FC236}">
                <a16:creationId xmlns:a16="http://schemas.microsoft.com/office/drawing/2014/main" id="{815A885F-6E29-6B8A-5AA5-493B9F393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4522" y="7231"/>
            <a:ext cx="1413225" cy="10106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pSp>
        <p:nvGrpSpPr>
          <p:cNvPr id="154" name="Google Shape;154;p17"/>
          <p:cNvGrpSpPr/>
          <p:nvPr/>
        </p:nvGrpSpPr>
        <p:grpSpPr>
          <a:xfrm>
            <a:off x="3269150" y="1529586"/>
            <a:ext cx="2605800" cy="2606700"/>
            <a:chOff x="3269150" y="1529586"/>
            <a:chExt cx="2605800" cy="2606700"/>
          </a:xfrm>
        </p:grpSpPr>
        <p:sp>
          <p:nvSpPr>
            <p:cNvPr id="155" name="Google Shape;155;p17"/>
            <p:cNvSpPr/>
            <p:nvPr/>
          </p:nvSpPr>
          <p:spPr>
            <a:xfrm>
              <a:off x="3269150" y="1529586"/>
              <a:ext cx="2605800" cy="2606700"/>
            </a:xfrm>
            <a:prstGeom prst="ellipse">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3734500" y="1995080"/>
              <a:ext cx="1675200" cy="1675500"/>
            </a:xfrm>
            <a:prstGeom prst="ellipse">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4143200" y="2408464"/>
              <a:ext cx="886000" cy="853286"/>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Kanban</a:t>
              </a:r>
              <a:endParaRPr sz="1700" dirty="0">
                <a:solidFill>
                  <a:srgbClr val="FFFFFF"/>
                </a:solidFill>
              </a:endParaRPr>
            </a:p>
          </p:txBody>
        </p:sp>
      </p:grpSp>
      <p:sp>
        <p:nvSpPr>
          <p:cNvPr id="158" name="Google Shape;158;p1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Progress tracking: Kanban for </a:t>
            </a:r>
            <a:r>
              <a:rPr lang="en-US" dirty="0" err="1"/>
              <a:t>ShopeEase</a:t>
            </a:r>
            <a:r>
              <a:rPr lang="en-US" dirty="0"/>
              <a:t> </a:t>
            </a:r>
            <a:endParaRPr dirty="0"/>
          </a:p>
        </p:txBody>
      </p:sp>
      <p:grpSp>
        <p:nvGrpSpPr>
          <p:cNvPr id="159" name="Google Shape;159;p17"/>
          <p:cNvGrpSpPr/>
          <p:nvPr/>
        </p:nvGrpSpPr>
        <p:grpSpPr>
          <a:xfrm>
            <a:off x="710263" y="1495000"/>
            <a:ext cx="3024238" cy="1036849"/>
            <a:chOff x="710263" y="1495000"/>
            <a:chExt cx="3024238" cy="1036849"/>
          </a:xfrm>
        </p:grpSpPr>
        <p:sp>
          <p:nvSpPr>
            <p:cNvPr id="160" name="Google Shape;160;p17"/>
            <p:cNvSpPr/>
            <p:nvPr/>
          </p:nvSpPr>
          <p:spPr>
            <a:xfrm>
              <a:off x="3199600" y="1745975"/>
              <a:ext cx="534900" cy="53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161" name="Google Shape;161;p17"/>
            <p:cNvCxnSpPr>
              <a:stCxn id="160" idx="2"/>
            </p:cNvCxnSpPr>
            <p:nvPr/>
          </p:nvCxnSpPr>
          <p:spPr>
            <a:xfrm rot="10800000">
              <a:off x="2709700" y="2013425"/>
              <a:ext cx="489900" cy="0"/>
            </a:xfrm>
            <a:prstGeom prst="straightConnector1">
              <a:avLst/>
            </a:prstGeom>
            <a:noFill/>
            <a:ln w="9525" cap="flat" cmpd="sng">
              <a:solidFill>
                <a:schemeClr val="accent1"/>
              </a:solidFill>
              <a:prstDash val="solid"/>
              <a:round/>
              <a:headEnd type="none" w="med" len="med"/>
              <a:tailEnd type="oval" w="med" len="med"/>
            </a:ln>
          </p:spPr>
        </p:cxnSp>
        <p:grpSp>
          <p:nvGrpSpPr>
            <p:cNvPr id="162" name="Google Shape;162;p17"/>
            <p:cNvGrpSpPr/>
            <p:nvPr/>
          </p:nvGrpSpPr>
          <p:grpSpPr>
            <a:xfrm>
              <a:off x="710263" y="1495000"/>
              <a:ext cx="1884600" cy="1036849"/>
              <a:chOff x="3590550" y="1413338"/>
              <a:chExt cx="1884600" cy="1036849"/>
            </a:xfrm>
          </p:grpSpPr>
          <p:sp>
            <p:nvSpPr>
              <p:cNvPr id="163" name="Google Shape;163;p17"/>
              <p:cNvSpPr txBox="1"/>
              <p:nvPr/>
            </p:nvSpPr>
            <p:spPr>
              <a:xfrm>
                <a:off x="3590550" y="1685187"/>
                <a:ext cx="1884600" cy="7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Roboto"/>
                    <a:ea typeface="Roboto"/>
                    <a:cs typeface="Roboto"/>
                    <a:sym typeface="Roboto"/>
                  </a:rPr>
                  <a:t>Set up a Kanban board to visualize phases - "To Do," "In Progress," "Completed." Efficiently track progress.</a:t>
                </a:r>
                <a:endParaRPr sz="1200" dirty="0">
                  <a:latin typeface="Roboto"/>
                  <a:ea typeface="Roboto"/>
                  <a:cs typeface="Roboto"/>
                  <a:sym typeface="Roboto"/>
                </a:endParaRPr>
              </a:p>
            </p:txBody>
          </p:sp>
          <p:sp>
            <p:nvSpPr>
              <p:cNvPr id="164" name="Google Shape;164;p17"/>
              <p:cNvSpPr txBox="1"/>
              <p:nvPr/>
            </p:nvSpPr>
            <p:spPr>
              <a:xfrm>
                <a:off x="3590550" y="1413338"/>
                <a:ext cx="1884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dirty="0">
                    <a:solidFill>
                      <a:schemeClr val="accent1"/>
                    </a:solidFill>
                    <a:latin typeface="Fira Sans Extra Condensed Medium"/>
                    <a:ea typeface="Fira Sans Extra Condensed Medium"/>
                    <a:cs typeface="Fira Sans Extra Condensed Medium"/>
                    <a:sym typeface="Fira Sans Extra Condensed Medium"/>
                  </a:rPr>
                  <a:t>Visual Board</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grpSp>
      </p:grpSp>
      <p:grpSp>
        <p:nvGrpSpPr>
          <p:cNvPr id="165" name="Google Shape;165;p17"/>
          <p:cNvGrpSpPr/>
          <p:nvPr/>
        </p:nvGrpSpPr>
        <p:grpSpPr>
          <a:xfrm>
            <a:off x="710263" y="3133901"/>
            <a:ext cx="3024238" cy="1036848"/>
            <a:chOff x="710263" y="3133901"/>
            <a:chExt cx="3024238" cy="1036848"/>
          </a:xfrm>
        </p:grpSpPr>
        <p:grpSp>
          <p:nvGrpSpPr>
            <p:cNvPr id="166" name="Google Shape;166;p17"/>
            <p:cNvGrpSpPr/>
            <p:nvPr/>
          </p:nvGrpSpPr>
          <p:grpSpPr>
            <a:xfrm>
              <a:off x="710263" y="3133901"/>
              <a:ext cx="1884600" cy="1036848"/>
              <a:chOff x="3590550" y="3052092"/>
              <a:chExt cx="1884600" cy="1036848"/>
            </a:xfrm>
          </p:grpSpPr>
          <p:sp>
            <p:nvSpPr>
              <p:cNvPr id="167" name="Google Shape;167;p17"/>
              <p:cNvSpPr txBox="1"/>
              <p:nvPr/>
            </p:nvSpPr>
            <p:spPr>
              <a:xfrm>
                <a:off x="3590550" y="3052092"/>
                <a:ext cx="1884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dirty="0">
                    <a:solidFill>
                      <a:schemeClr val="accent4"/>
                    </a:solidFill>
                    <a:latin typeface="Fira Sans Extra Condensed Medium"/>
                    <a:ea typeface="Fira Sans Extra Condensed Medium"/>
                    <a:cs typeface="Fira Sans Extra Condensed Medium"/>
                    <a:sym typeface="Fira Sans Extra Condensed Medium"/>
                  </a:rPr>
                  <a:t>WIP Limit</a:t>
                </a:r>
                <a:endParaRPr sz="17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168" name="Google Shape;168;p17"/>
              <p:cNvSpPr txBox="1"/>
              <p:nvPr/>
            </p:nvSpPr>
            <p:spPr>
              <a:xfrm>
                <a:off x="3590550" y="3323940"/>
                <a:ext cx="1884600" cy="7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Roboto"/>
                    <a:ea typeface="Roboto"/>
                    <a:cs typeface="Roboto"/>
                    <a:sym typeface="Roboto"/>
                  </a:rPr>
                  <a:t>Apply work-in-progress restrictions for each stage. Maintain a consistent workflow and prevent overloading.</a:t>
                </a:r>
                <a:endParaRPr sz="1200" dirty="0">
                  <a:latin typeface="Roboto"/>
                  <a:ea typeface="Roboto"/>
                  <a:cs typeface="Roboto"/>
                  <a:sym typeface="Roboto"/>
                </a:endParaRPr>
              </a:p>
            </p:txBody>
          </p:sp>
        </p:grpSp>
        <p:sp>
          <p:nvSpPr>
            <p:cNvPr id="169" name="Google Shape;169;p17"/>
            <p:cNvSpPr/>
            <p:nvPr/>
          </p:nvSpPr>
          <p:spPr>
            <a:xfrm>
              <a:off x="3199600" y="3384875"/>
              <a:ext cx="534900" cy="534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170" name="Google Shape;170;p17"/>
            <p:cNvCxnSpPr>
              <a:stCxn id="169" idx="2"/>
            </p:cNvCxnSpPr>
            <p:nvPr/>
          </p:nvCxnSpPr>
          <p:spPr>
            <a:xfrm rot="10800000">
              <a:off x="2709700" y="3652325"/>
              <a:ext cx="489900" cy="0"/>
            </a:xfrm>
            <a:prstGeom prst="straightConnector1">
              <a:avLst/>
            </a:prstGeom>
            <a:noFill/>
            <a:ln w="9525" cap="flat" cmpd="sng">
              <a:solidFill>
                <a:schemeClr val="accent4"/>
              </a:solidFill>
              <a:prstDash val="solid"/>
              <a:round/>
              <a:headEnd type="none" w="med" len="med"/>
              <a:tailEnd type="oval" w="med" len="med"/>
            </a:ln>
          </p:spPr>
        </p:cxnSp>
      </p:grpSp>
      <p:grpSp>
        <p:nvGrpSpPr>
          <p:cNvPr id="171" name="Google Shape;171;p17"/>
          <p:cNvGrpSpPr/>
          <p:nvPr/>
        </p:nvGrpSpPr>
        <p:grpSpPr>
          <a:xfrm>
            <a:off x="5409700" y="3084450"/>
            <a:ext cx="3033700" cy="1124799"/>
            <a:chOff x="5409700" y="3084450"/>
            <a:chExt cx="3033700" cy="1124799"/>
          </a:xfrm>
        </p:grpSpPr>
        <p:grpSp>
          <p:nvGrpSpPr>
            <p:cNvPr id="172" name="Google Shape;172;p17"/>
            <p:cNvGrpSpPr/>
            <p:nvPr/>
          </p:nvGrpSpPr>
          <p:grpSpPr>
            <a:xfrm>
              <a:off x="6549137" y="3084450"/>
              <a:ext cx="1894263" cy="1124799"/>
              <a:chOff x="6620037" y="3002641"/>
              <a:chExt cx="1894263" cy="1124799"/>
            </a:xfrm>
          </p:grpSpPr>
          <p:sp>
            <p:nvSpPr>
              <p:cNvPr id="173" name="Google Shape;173;p17"/>
              <p:cNvSpPr txBox="1"/>
              <p:nvPr/>
            </p:nvSpPr>
            <p:spPr>
              <a:xfrm>
                <a:off x="6620037" y="3002641"/>
                <a:ext cx="1884600"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700" dirty="0">
                    <a:solidFill>
                      <a:schemeClr val="accent3"/>
                    </a:solidFill>
                    <a:latin typeface="Fira Sans Extra Condensed Medium"/>
                    <a:ea typeface="Fira Sans Extra Condensed Medium"/>
                    <a:cs typeface="Fira Sans Extra Condensed Medium"/>
                    <a:sym typeface="Fira Sans Extra Condensed Medium"/>
                  </a:rPr>
                  <a:t>Continuous Improvement</a:t>
                </a:r>
                <a:endParaRPr sz="17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174" name="Google Shape;174;p17"/>
              <p:cNvSpPr txBox="1"/>
              <p:nvPr/>
            </p:nvSpPr>
            <p:spPr>
              <a:xfrm>
                <a:off x="6629700" y="3362440"/>
                <a:ext cx="1884600" cy="76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latin typeface="Roboto"/>
                    <a:ea typeface="Roboto"/>
                    <a:cs typeface="Roboto"/>
                    <a:sym typeface="Roboto"/>
                  </a:rPr>
                  <a:t>Conduct team meetings to improve workflow, simplify processes, and enhance productivity. Collaboratively optimize website development.</a:t>
                </a:r>
                <a:endParaRPr sz="1200" dirty="0">
                  <a:latin typeface="Roboto"/>
                  <a:ea typeface="Roboto"/>
                  <a:cs typeface="Roboto"/>
                  <a:sym typeface="Roboto"/>
                </a:endParaRPr>
              </a:p>
            </p:txBody>
          </p:sp>
        </p:grpSp>
        <p:sp>
          <p:nvSpPr>
            <p:cNvPr id="175" name="Google Shape;175;p17"/>
            <p:cNvSpPr/>
            <p:nvPr/>
          </p:nvSpPr>
          <p:spPr>
            <a:xfrm>
              <a:off x="5409700" y="3384875"/>
              <a:ext cx="534900" cy="534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176" name="Google Shape;176;p17"/>
            <p:cNvCxnSpPr>
              <a:endCxn id="175" idx="6"/>
            </p:cNvCxnSpPr>
            <p:nvPr/>
          </p:nvCxnSpPr>
          <p:spPr>
            <a:xfrm rot="10800000">
              <a:off x="5944600" y="3652325"/>
              <a:ext cx="489900" cy="0"/>
            </a:xfrm>
            <a:prstGeom prst="straightConnector1">
              <a:avLst/>
            </a:prstGeom>
            <a:noFill/>
            <a:ln w="9525" cap="flat" cmpd="sng">
              <a:solidFill>
                <a:schemeClr val="accent3"/>
              </a:solidFill>
              <a:prstDash val="solid"/>
              <a:round/>
              <a:headEnd type="oval" w="med" len="med"/>
              <a:tailEnd type="none" w="med" len="med"/>
            </a:ln>
          </p:spPr>
        </p:cxnSp>
      </p:grpSp>
      <p:grpSp>
        <p:nvGrpSpPr>
          <p:cNvPr id="177" name="Google Shape;177;p17"/>
          <p:cNvGrpSpPr/>
          <p:nvPr/>
        </p:nvGrpSpPr>
        <p:grpSpPr>
          <a:xfrm>
            <a:off x="5409700" y="1495000"/>
            <a:ext cx="3024075" cy="1036849"/>
            <a:chOff x="5409700" y="1495000"/>
            <a:chExt cx="3024075" cy="1036849"/>
          </a:xfrm>
        </p:grpSpPr>
        <p:grpSp>
          <p:nvGrpSpPr>
            <p:cNvPr id="178" name="Google Shape;178;p17"/>
            <p:cNvGrpSpPr/>
            <p:nvPr/>
          </p:nvGrpSpPr>
          <p:grpSpPr>
            <a:xfrm>
              <a:off x="6549175" y="1495000"/>
              <a:ext cx="1884600" cy="1036849"/>
              <a:chOff x="6620075" y="1413338"/>
              <a:chExt cx="1884600" cy="1036849"/>
            </a:xfrm>
          </p:grpSpPr>
          <p:sp>
            <p:nvSpPr>
              <p:cNvPr id="179" name="Google Shape;179;p17"/>
              <p:cNvSpPr txBox="1"/>
              <p:nvPr/>
            </p:nvSpPr>
            <p:spPr>
              <a:xfrm>
                <a:off x="6620075" y="1413338"/>
                <a:ext cx="1884600"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700" dirty="0">
                    <a:solidFill>
                      <a:schemeClr val="accent2"/>
                    </a:solidFill>
                    <a:latin typeface="Fira Sans Extra Condensed Medium"/>
                    <a:ea typeface="Fira Sans Extra Condensed Medium"/>
                    <a:cs typeface="Fira Sans Extra Condensed Medium"/>
                    <a:sym typeface="Fira Sans Extra Condensed Medium"/>
                  </a:rPr>
                  <a:t>Continuous Delivery</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180" name="Google Shape;180;p17"/>
              <p:cNvSpPr txBox="1"/>
              <p:nvPr/>
            </p:nvSpPr>
            <p:spPr>
              <a:xfrm>
                <a:off x="6620075" y="1685187"/>
                <a:ext cx="1884600" cy="76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latin typeface="Roboto"/>
                    <a:ea typeface="Roboto"/>
                    <a:cs typeface="Roboto"/>
                    <a:sym typeface="Roboto"/>
                  </a:rPr>
                  <a:t>Embrace continuous delivery for regular stakeholder updates. Validate features and receive early feedback.</a:t>
                </a:r>
                <a:endParaRPr sz="1200" dirty="0">
                  <a:latin typeface="Roboto"/>
                  <a:ea typeface="Roboto"/>
                  <a:cs typeface="Roboto"/>
                  <a:sym typeface="Roboto"/>
                </a:endParaRPr>
              </a:p>
            </p:txBody>
          </p:sp>
        </p:grpSp>
        <p:sp>
          <p:nvSpPr>
            <p:cNvPr id="181" name="Google Shape;181;p17"/>
            <p:cNvSpPr/>
            <p:nvPr/>
          </p:nvSpPr>
          <p:spPr>
            <a:xfrm>
              <a:off x="5409700" y="1745975"/>
              <a:ext cx="534900" cy="53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182" name="Google Shape;182;p17"/>
            <p:cNvCxnSpPr>
              <a:endCxn id="181" idx="6"/>
            </p:cNvCxnSpPr>
            <p:nvPr/>
          </p:nvCxnSpPr>
          <p:spPr>
            <a:xfrm rot="10800000">
              <a:off x="5944600" y="2013425"/>
              <a:ext cx="489900" cy="0"/>
            </a:xfrm>
            <a:prstGeom prst="straightConnector1">
              <a:avLst/>
            </a:prstGeom>
            <a:noFill/>
            <a:ln w="9525" cap="flat" cmpd="sng">
              <a:solidFill>
                <a:schemeClr val="accent2"/>
              </a:solidFill>
              <a:prstDash val="solid"/>
              <a:round/>
              <a:headEnd type="oval" w="med" len="med"/>
              <a:tailEnd type="none" w="med" len="med"/>
            </a:ln>
          </p:spPr>
        </p:cxnSp>
      </p:grpSp>
      <p:grpSp>
        <p:nvGrpSpPr>
          <p:cNvPr id="183" name="Google Shape;183;p17"/>
          <p:cNvGrpSpPr/>
          <p:nvPr/>
        </p:nvGrpSpPr>
        <p:grpSpPr>
          <a:xfrm>
            <a:off x="3315471" y="1861889"/>
            <a:ext cx="303162" cy="303068"/>
            <a:chOff x="5642475" y="1435075"/>
            <a:chExt cx="481975" cy="481825"/>
          </a:xfrm>
        </p:grpSpPr>
        <p:sp>
          <p:nvSpPr>
            <p:cNvPr id="184" name="Google Shape;184;p1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5" name="Google Shape;185;p1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6" name="Google Shape;186;p1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7" name="Google Shape;187;p17"/>
          <p:cNvGrpSpPr/>
          <p:nvPr/>
        </p:nvGrpSpPr>
        <p:grpSpPr>
          <a:xfrm>
            <a:off x="3315540" y="3500784"/>
            <a:ext cx="303021" cy="303084"/>
            <a:chOff x="5049725" y="2027900"/>
            <a:chExt cx="481750" cy="481850"/>
          </a:xfrm>
        </p:grpSpPr>
        <p:sp>
          <p:nvSpPr>
            <p:cNvPr id="188" name="Google Shape;188;p1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9" name="Google Shape;189;p1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0" name="Google Shape;190;p1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1" name="Google Shape;191;p1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2" name="Google Shape;192;p1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3" name="Google Shape;193;p1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 name="Google Shape;194;p1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5" name="Google Shape;195;p1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6" name="Google Shape;196;p17"/>
          <p:cNvGrpSpPr/>
          <p:nvPr/>
        </p:nvGrpSpPr>
        <p:grpSpPr>
          <a:xfrm>
            <a:off x="5578934" y="1861962"/>
            <a:ext cx="196437" cy="302926"/>
            <a:chOff x="5726350" y="2028150"/>
            <a:chExt cx="312300" cy="481600"/>
          </a:xfrm>
        </p:grpSpPr>
        <p:sp>
          <p:nvSpPr>
            <p:cNvPr id="197" name="Google Shape;197;p1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8" name="Google Shape;198;p1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9" name="Google Shape;199;p1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0" name="Google Shape;200;p17"/>
          <p:cNvGrpSpPr/>
          <p:nvPr/>
        </p:nvGrpSpPr>
        <p:grpSpPr>
          <a:xfrm>
            <a:off x="5525026" y="3500784"/>
            <a:ext cx="304247" cy="303084"/>
            <a:chOff x="898875" y="4399275"/>
            <a:chExt cx="483700" cy="481850"/>
          </a:xfrm>
        </p:grpSpPr>
        <p:sp>
          <p:nvSpPr>
            <p:cNvPr id="201" name="Google Shape;201;p1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2" name="Google Shape;202;p17"/>
            <p:cNvSpPr/>
            <p:nvPr/>
          </p:nvSpPr>
          <p:spPr>
            <a:xfrm>
              <a:off x="1138025" y="4763350"/>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3" name="Google Shape;203;p1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 name="Google Shape;204;p1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5" name="Google Shape;205;p1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6" name="Google Shape;206;p1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7" name="Google Shape;207;p1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8" name="Google Shape;208;p1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2" name="Picture 2" descr="Coronavirus Update">
            <a:extLst>
              <a:ext uri="{FF2B5EF4-FFF2-40B4-BE49-F238E27FC236}">
                <a16:creationId xmlns:a16="http://schemas.microsoft.com/office/drawing/2014/main" id="{CEA828A7-D3AF-06BC-7C90-988BE6100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4524" y="7231"/>
            <a:ext cx="1413224" cy="10106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A876-A056-FB68-D92A-0BADBC2E36EC}"/>
              </a:ext>
            </a:extLst>
          </p:cNvPr>
          <p:cNvSpPr>
            <a:spLocks noGrp="1"/>
          </p:cNvSpPr>
          <p:nvPr>
            <p:ph type="title"/>
          </p:nvPr>
        </p:nvSpPr>
        <p:spPr/>
        <p:txBody>
          <a:bodyPr/>
          <a:lstStyle/>
          <a:p>
            <a:endParaRPr lang="en-GB"/>
          </a:p>
        </p:txBody>
      </p:sp>
      <p:pic>
        <p:nvPicPr>
          <p:cNvPr id="3" name="Picture 2" descr="Kanban Pull System: Definition, Examples &amp; Guide">
            <a:extLst>
              <a:ext uri="{FF2B5EF4-FFF2-40B4-BE49-F238E27FC236}">
                <a16:creationId xmlns:a16="http://schemas.microsoft.com/office/drawing/2014/main" id="{CB920FB1-BE05-F3CA-65B5-FE27EF54FE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39140" cy="5143500"/>
          </a:xfrm>
          <a:prstGeom prst="rect">
            <a:avLst/>
          </a:prstGeom>
          <a:noFill/>
          <a:ln>
            <a:noFill/>
          </a:ln>
        </p:spPr>
      </p:pic>
    </p:spTree>
    <p:extLst>
      <p:ext uri="{BB962C8B-B14F-4D97-AF65-F5344CB8AC3E}">
        <p14:creationId xmlns:p14="http://schemas.microsoft.com/office/powerpoint/2010/main" val="2476853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F2F6E-0330-01BE-A9C6-7F4B60DA55C8}"/>
              </a:ext>
            </a:extLst>
          </p:cNvPr>
          <p:cNvSpPr>
            <a:spLocks noGrp="1"/>
          </p:cNvSpPr>
          <p:nvPr>
            <p:ph type="title"/>
          </p:nvPr>
        </p:nvSpPr>
        <p:spPr>
          <a:xfrm>
            <a:off x="475707" y="213132"/>
            <a:ext cx="2753156" cy="1131570"/>
          </a:xfrm>
        </p:spPr>
        <p:txBody>
          <a:bodyPr vert="horz" lIns="91440" tIns="45720" rIns="91440" bIns="45720" rtlCol="0" anchor="ctr">
            <a:normAutofit/>
          </a:bodyPr>
          <a:lstStyle/>
          <a:p>
            <a:pPr defTabSz="914400">
              <a:spcBef>
                <a:spcPct val="0"/>
              </a:spcBef>
            </a:pPr>
            <a:r>
              <a:rPr lang="en-US" sz="2500" dirty="0">
                <a:solidFill>
                  <a:schemeClr val="bg2"/>
                </a:solidFill>
              </a:rPr>
              <a:t>Data Insights</a:t>
            </a:r>
          </a:p>
        </p:txBody>
      </p:sp>
      <p:sp>
        <p:nvSpPr>
          <p:cNvPr id="3" name="Text Placeholder 2">
            <a:extLst>
              <a:ext uri="{FF2B5EF4-FFF2-40B4-BE49-F238E27FC236}">
                <a16:creationId xmlns:a16="http://schemas.microsoft.com/office/drawing/2014/main" id="{BEF67DC2-4C40-B3F2-FED4-E2168F94A41C}"/>
              </a:ext>
            </a:extLst>
          </p:cNvPr>
          <p:cNvSpPr>
            <a:spLocks noGrp="1"/>
          </p:cNvSpPr>
          <p:nvPr>
            <p:ph type="body" idx="1"/>
          </p:nvPr>
        </p:nvSpPr>
        <p:spPr>
          <a:xfrm>
            <a:off x="475707" y="1508760"/>
            <a:ext cx="2757509" cy="3154680"/>
          </a:xfrm>
        </p:spPr>
        <p:txBody>
          <a:bodyPr vert="horz" lIns="91440" tIns="45720" rIns="91440" bIns="45720" rtlCol="0">
            <a:normAutofit/>
          </a:bodyPr>
          <a:lstStyle/>
          <a:p>
            <a:pPr indent="-182880" defTabSz="914400">
              <a:buFont typeface="Wingdings" pitchFamily="2" charset="2"/>
              <a:buChar char=""/>
            </a:pPr>
            <a:endParaRPr lang="en-US"/>
          </a:p>
        </p:txBody>
      </p:sp>
      <p:pic>
        <p:nvPicPr>
          <p:cNvPr id="4" name="Picture 3" descr="A diagram of cost and time&#10;&#10;Description automatically generated">
            <a:extLst>
              <a:ext uri="{FF2B5EF4-FFF2-40B4-BE49-F238E27FC236}">
                <a16:creationId xmlns:a16="http://schemas.microsoft.com/office/drawing/2014/main" id="{5F2AE47A-225A-3441-8787-B91E081BF175}"/>
              </a:ext>
            </a:extLst>
          </p:cNvPr>
          <p:cNvPicPr>
            <a:picLocks noChangeAspect="1"/>
          </p:cNvPicPr>
          <p:nvPr/>
        </p:nvPicPr>
        <p:blipFill>
          <a:blip r:embed="rId3"/>
          <a:stretch>
            <a:fillRect/>
          </a:stretch>
        </p:blipFill>
        <p:spPr>
          <a:xfrm>
            <a:off x="360727" y="1411813"/>
            <a:ext cx="6858742" cy="3585666"/>
          </a:xfrm>
          <a:prstGeom prst="rect">
            <a:avLst/>
          </a:prstGeom>
        </p:spPr>
      </p:pic>
    </p:spTree>
    <p:extLst>
      <p:ext uri="{BB962C8B-B14F-4D97-AF65-F5344CB8AC3E}">
        <p14:creationId xmlns:p14="http://schemas.microsoft.com/office/powerpoint/2010/main" val="696702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2"/>
          <p:cNvSpPr/>
          <p:nvPr/>
        </p:nvSpPr>
        <p:spPr>
          <a:xfrm rot="10800000">
            <a:off x="981463" y="1812763"/>
            <a:ext cx="2345400" cy="2345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p:nvPr/>
        </p:nvSpPr>
        <p:spPr>
          <a:xfrm rot="10800000">
            <a:off x="1120363" y="1951663"/>
            <a:ext cx="2067600" cy="206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flipH="1">
            <a:off x="1264663" y="2095963"/>
            <a:ext cx="1779000" cy="177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a:off x="4288031" y="1385505"/>
            <a:ext cx="3874499" cy="427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algn="ctr">
              <a:buClr>
                <a:schemeClr val="dk1"/>
              </a:buClr>
              <a:buSzPts val="1100"/>
            </a:pPr>
            <a:r>
              <a:rPr lang="en-US" sz="1700" dirty="0">
                <a:solidFill>
                  <a:srgbClr val="FFFFFF"/>
                </a:solidFill>
                <a:latin typeface="Fira Sans Extra Condensed Medium"/>
                <a:ea typeface="Fira Sans Extra Condensed Medium"/>
                <a:cs typeface="Fira Sans Extra Condensed Medium"/>
                <a:sym typeface="Fira Sans Extra Condensed Medium"/>
              </a:rPr>
              <a:t>Consistent Meetings</a:t>
            </a:r>
            <a:endParaRPr lang="en-US" sz="1800" dirty="0">
              <a:solidFill>
                <a:srgbClr val="FFFFFF"/>
              </a:solidFill>
            </a:endParaRPr>
          </a:p>
        </p:txBody>
      </p:sp>
      <p:cxnSp>
        <p:nvCxnSpPr>
          <p:cNvPr id="433" name="Google Shape;433;p22"/>
          <p:cNvCxnSpPr>
            <a:cxnSpLocks/>
            <a:stCxn id="432" idx="1"/>
            <a:endCxn id="434" idx="6"/>
          </p:cNvCxnSpPr>
          <p:nvPr/>
        </p:nvCxnSpPr>
        <p:spPr>
          <a:xfrm flipH="1">
            <a:off x="2830365" y="1599105"/>
            <a:ext cx="1457666" cy="400581"/>
          </a:xfrm>
          <a:prstGeom prst="straightConnector1">
            <a:avLst/>
          </a:prstGeom>
          <a:noFill/>
          <a:ln w="9525" cap="flat" cmpd="sng">
            <a:solidFill>
              <a:srgbClr val="000000"/>
            </a:solidFill>
            <a:prstDash val="solid"/>
            <a:round/>
            <a:headEnd type="none" w="med" len="med"/>
            <a:tailEnd type="none" w="med" len="med"/>
          </a:ln>
        </p:spPr>
      </p:cxnSp>
      <p:sp>
        <p:nvSpPr>
          <p:cNvPr id="434" name="Google Shape;434;p22"/>
          <p:cNvSpPr/>
          <p:nvPr/>
        </p:nvSpPr>
        <p:spPr>
          <a:xfrm>
            <a:off x="2737065" y="1953036"/>
            <a:ext cx="93300" cy="9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4288032" y="2078697"/>
            <a:ext cx="3874500" cy="427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Organize Sprint Planning Session</a:t>
            </a:r>
            <a:endParaRPr lang="en-US" sz="1800" dirty="0">
              <a:solidFill>
                <a:srgbClr val="FFFFFF"/>
              </a:solidFill>
            </a:endParaRPr>
          </a:p>
        </p:txBody>
      </p:sp>
      <p:cxnSp>
        <p:nvCxnSpPr>
          <p:cNvPr id="436" name="Google Shape;436;p22"/>
          <p:cNvCxnSpPr>
            <a:cxnSpLocks/>
            <a:stCxn id="435" idx="1"/>
            <a:endCxn id="437" idx="6"/>
          </p:cNvCxnSpPr>
          <p:nvPr/>
        </p:nvCxnSpPr>
        <p:spPr>
          <a:xfrm flipH="1">
            <a:off x="3247783" y="2292297"/>
            <a:ext cx="1040249" cy="165002"/>
          </a:xfrm>
          <a:prstGeom prst="straightConnector1">
            <a:avLst/>
          </a:prstGeom>
          <a:noFill/>
          <a:ln w="9525" cap="flat" cmpd="sng">
            <a:solidFill>
              <a:srgbClr val="000000"/>
            </a:solidFill>
            <a:prstDash val="solid"/>
            <a:round/>
            <a:headEnd type="none" w="med" len="med"/>
            <a:tailEnd type="none" w="med" len="med"/>
          </a:ln>
        </p:spPr>
      </p:cxnSp>
      <p:sp>
        <p:nvSpPr>
          <p:cNvPr id="437" name="Google Shape;437;p22"/>
          <p:cNvSpPr/>
          <p:nvPr/>
        </p:nvSpPr>
        <p:spPr>
          <a:xfrm>
            <a:off x="3154483" y="2410649"/>
            <a:ext cx="93300" cy="9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4288031" y="3464799"/>
            <a:ext cx="3874497" cy="4272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Organize Sprint Review Meetings</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439" name="Google Shape;439;p22"/>
          <p:cNvCxnSpPr>
            <a:cxnSpLocks/>
            <a:stCxn id="438" idx="1"/>
            <a:endCxn id="440" idx="6"/>
          </p:cNvCxnSpPr>
          <p:nvPr/>
        </p:nvCxnSpPr>
        <p:spPr>
          <a:xfrm flipH="1" flipV="1">
            <a:off x="3247783" y="3494140"/>
            <a:ext cx="1040248" cy="184259"/>
          </a:xfrm>
          <a:prstGeom prst="straightConnector1">
            <a:avLst/>
          </a:prstGeom>
          <a:noFill/>
          <a:ln w="9525" cap="flat" cmpd="sng">
            <a:solidFill>
              <a:srgbClr val="000000"/>
            </a:solidFill>
            <a:prstDash val="solid"/>
            <a:round/>
            <a:headEnd type="none" w="med" len="med"/>
            <a:tailEnd type="none" w="med" len="med"/>
          </a:ln>
        </p:spPr>
      </p:cxnSp>
      <p:sp>
        <p:nvSpPr>
          <p:cNvPr id="440" name="Google Shape;440;p22"/>
          <p:cNvSpPr/>
          <p:nvPr/>
        </p:nvSpPr>
        <p:spPr>
          <a:xfrm>
            <a:off x="3154483" y="3447490"/>
            <a:ext cx="93300" cy="9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4288032" y="2771748"/>
            <a:ext cx="3874498" cy="427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Daily Stand-up Meeting Facilitation</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442" name="Google Shape;442;p22"/>
          <p:cNvCxnSpPr>
            <a:cxnSpLocks/>
            <a:stCxn id="441" idx="1"/>
            <a:endCxn id="443" idx="6"/>
          </p:cNvCxnSpPr>
          <p:nvPr/>
        </p:nvCxnSpPr>
        <p:spPr>
          <a:xfrm flipH="1" flipV="1">
            <a:off x="3370253" y="2981162"/>
            <a:ext cx="917779" cy="4186"/>
          </a:xfrm>
          <a:prstGeom prst="straightConnector1">
            <a:avLst/>
          </a:prstGeom>
          <a:noFill/>
          <a:ln w="9525" cap="flat" cmpd="sng">
            <a:solidFill>
              <a:srgbClr val="000000"/>
            </a:solidFill>
            <a:prstDash val="solid"/>
            <a:round/>
            <a:headEnd type="none" w="med" len="med"/>
            <a:tailEnd type="none" w="med" len="med"/>
          </a:ln>
        </p:spPr>
      </p:cxnSp>
      <p:sp>
        <p:nvSpPr>
          <p:cNvPr id="443" name="Google Shape;443;p22"/>
          <p:cNvSpPr/>
          <p:nvPr/>
        </p:nvSpPr>
        <p:spPr>
          <a:xfrm>
            <a:off x="3276953" y="2934512"/>
            <a:ext cx="93300" cy="9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2"/>
          <p:cNvSpPr/>
          <p:nvPr/>
        </p:nvSpPr>
        <p:spPr>
          <a:xfrm>
            <a:off x="4288031" y="4157850"/>
            <a:ext cx="3874497" cy="4272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Facilitate Retrospective Meetings</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445" name="Google Shape;445;p22"/>
          <p:cNvCxnSpPr>
            <a:cxnSpLocks/>
            <a:stCxn id="444" idx="1"/>
            <a:endCxn id="446" idx="6"/>
          </p:cNvCxnSpPr>
          <p:nvPr/>
        </p:nvCxnSpPr>
        <p:spPr>
          <a:xfrm flipH="1" flipV="1">
            <a:off x="2830365" y="3971246"/>
            <a:ext cx="1457666" cy="400204"/>
          </a:xfrm>
          <a:prstGeom prst="straightConnector1">
            <a:avLst/>
          </a:prstGeom>
          <a:noFill/>
          <a:ln w="9525" cap="flat" cmpd="sng">
            <a:solidFill>
              <a:srgbClr val="000000"/>
            </a:solidFill>
            <a:prstDash val="solid"/>
            <a:round/>
            <a:headEnd type="none" w="med" len="med"/>
            <a:tailEnd type="none" w="med" len="med"/>
          </a:ln>
        </p:spPr>
      </p:cxnSp>
      <p:sp>
        <p:nvSpPr>
          <p:cNvPr id="446" name="Google Shape;446;p22"/>
          <p:cNvSpPr/>
          <p:nvPr/>
        </p:nvSpPr>
        <p:spPr>
          <a:xfrm>
            <a:off x="2737065" y="3924596"/>
            <a:ext cx="93300" cy="93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22"/>
          <p:cNvGrpSpPr/>
          <p:nvPr/>
        </p:nvGrpSpPr>
        <p:grpSpPr>
          <a:xfrm>
            <a:off x="1936896" y="2769037"/>
            <a:ext cx="434556" cy="432894"/>
            <a:chOff x="898875" y="4399275"/>
            <a:chExt cx="483700" cy="481850"/>
          </a:xfrm>
        </p:grpSpPr>
        <p:sp>
          <p:nvSpPr>
            <p:cNvPr id="453" name="Google Shape;453;p2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 name="Google Shape;454;p22"/>
            <p:cNvSpPr/>
            <p:nvPr/>
          </p:nvSpPr>
          <p:spPr>
            <a:xfrm>
              <a:off x="1138025" y="4763350"/>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 name="Google Shape;455;p2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 name="Google Shape;456;p2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 name="Google Shape;457;p2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 name="Google Shape;458;p2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 name="Google Shape;459;p2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 name="Google Shape;460;p2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1" name="Google Shape;461;p22"/>
          <p:cNvSpPr txBox="1">
            <a:spLocks noGrp="1"/>
          </p:cNvSpPr>
          <p:nvPr>
            <p:ph type="title"/>
          </p:nvPr>
        </p:nvSpPr>
        <p:spPr>
          <a:xfrm>
            <a:off x="710275" y="536650"/>
            <a:ext cx="716319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Solution Development Team Management in </a:t>
            </a:r>
            <a:r>
              <a:rPr lang="en-US" sz="2800" dirty="0" err="1"/>
              <a:t>ShopEase</a:t>
            </a:r>
            <a:r>
              <a:rPr lang="en-US" sz="2800" dirty="0"/>
              <a:t> Website Development</a:t>
            </a:r>
            <a:endParaRPr sz="2800" dirty="0"/>
          </a:p>
        </p:txBody>
      </p:sp>
      <p:pic>
        <p:nvPicPr>
          <p:cNvPr id="9" name="Picture 2" descr="Coronavirus Update">
            <a:extLst>
              <a:ext uri="{FF2B5EF4-FFF2-40B4-BE49-F238E27FC236}">
                <a16:creationId xmlns:a16="http://schemas.microsoft.com/office/drawing/2014/main" id="{EECE668B-A3BF-B63E-8502-2803FA3B1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4522" y="7231"/>
            <a:ext cx="1413225" cy="10106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Tools for Collaboration</a:t>
            </a:r>
            <a:endParaRPr dirty="0"/>
          </a:p>
        </p:txBody>
      </p:sp>
      <p:grpSp>
        <p:nvGrpSpPr>
          <p:cNvPr id="932" name="Google Shape;932;p32"/>
          <p:cNvGrpSpPr/>
          <p:nvPr/>
        </p:nvGrpSpPr>
        <p:grpSpPr>
          <a:xfrm>
            <a:off x="85741" y="1760720"/>
            <a:ext cx="6079875" cy="1000650"/>
            <a:chOff x="852325" y="1239125"/>
            <a:chExt cx="5906730" cy="791050"/>
          </a:xfrm>
        </p:grpSpPr>
        <p:sp>
          <p:nvSpPr>
            <p:cNvPr id="933" name="Google Shape;933;p32"/>
            <p:cNvSpPr/>
            <p:nvPr/>
          </p:nvSpPr>
          <p:spPr>
            <a:xfrm>
              <a:off x="852325" y="1478375"/>
              <a:ext cx="448325" cy="551800"/>
            </a:xfrm>
            <a:custGeom>
              <a:avLst/>
              <a:gdLst/>
              <a:ahLst/>
              <a:cxnLst/>
              <a:rect l="l" t="t" r="r" b="b"/>
              <a:pathLst>
                <a:path w="17933" h="22072" extrusionOk="0">
                  <a:moveTo>
                    <a:pt x="6109" y="0"/>
                  </a:moveTo>
                  <a:lnTo>
                    <a:pt x="0" y="0"/>
                  </a:lnTo>
                  <a:lnTo>
                    <a:pt x="0" y="22072"/>
                  </a:lnTo>
                  <a:lnTo>
                    <a:pt x="17933" y="22072"/>
                  </a:lnTo>
                </a:path>
              </a:pathLst>
            </a:custGeom>
            <a:noFill/>
            <a:ln w="9525" cap="flat" cmpd="sng">
              <a:solidFill>
                <a:schemeClr val="accent1"/>
              </a:solidFill>
              <a:prstDash val="solid"/>
              <a:round/>
              <a:headEnd type="none" w="med" len="med"/>
              <a:tailEnd type="oval" w="med" len="med"/>
            </a:ln>
          </p:spPr>
          <p:txBody>
            <a:bodyPr/>
            <a:lstStyle/>
            <a:p>
              <a:endParaRPr lang="en-GB"/>
            </a:p>
          </p:txBody>
        </p:sp>
        <p:sp>
          <p:nvSpPr>
            <p:cNvPr id="934" name="Google Shape;934;p32"/>
            <p:cNvSpPr/>
            <p:nvPr/>
          </p:nvSpPr>
          <p:spPr>
            <a:xfrm>
              <a:off x="985350" y="1239125"/>
              <a:ext cx="1361100" cy="478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dirty="0">
                <a:solidFill>
                  <a:srgbClr val="000000"/>
                </a:solidFill>
              </a:endParaRPr>
            </a:p>
          </p:txBody>
        </p:sp>
        <p:sp>
          <p:nvSpPr>
            <p:cNvPr id="935" name="Google Shape;935;p32"/>
            <p:cNvSpPr/>
            <p:nvPr/>
          </p:nvSpPr>
          <p:spPr>
            <a:xfrm>
              <a:off x="2857255" y="1239125"/>
              <a:ext cx="3901800" cy="478500"/>
            </a:xfrm>
            <a:prstGeom prst="roundRect">
              <a:avLst>
                <a:gd name="adj" fmla="val 50000"/>
              </a:avLst>
            </a:prstGeom>
            <a:solidFill>
              <a:srgbClr val="EEEEEE"/>
            </a:solidFill>
            <a:ln>
              <a:noFill/>
            </a:ln>
          </p:spPr>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200" dirty="0">
                  <a:latin typeface="Roboto"/>
                  <a:ea typeface="Roboto"/>
                  <a:cs typeface="Roboto"/>
                  <a:sym typeface="Roboto"/>
                </a:rPr>
                <a:t>Use Project Management Software</a:t>
              </a:r>
              <a:endParaRPr sz="1200" dirty="0">
                <a:latin typeface="Roboto"/>
                <a:ea typeface="Roboto"/>
                <a:cs typeface="Roboto"/>
                <a:sym typeface="Roboto"/>
              </a:endParaRPr>
            </a:p>
          </p:txBody>
        </p:sp>
        <p:cxnSp>
          <p:nvCxnSpPr>
            <p:cNvPr id="936" name="Google Shape;936;p32"/>
            <p:cNvCxnSpPr>
              <a:stCxn id="934" idx="3"/>
              <a:endCxn id="935" idx="1"/>
            </p:cNvCxnSpPr>
            <p:nvPr/>
          </p:nvCxnSpPr>
          <p:spPr>
            <a:xfrm>
              <a:off x="2346450" y="1478375"/>
              <a:ext cx="510900" cy="0"/>
            </a:xfrm>
            <a:prstGeom prst="straightConnector1">
              <a:avLst/>
            </a:prstGeom>
            <a:noFill/>
            <a:ln w="9525" cap="flat" cmpd="sng">
              <a:solidFill>
                <a:srgbClr val="000000"/>
              </a:solidFill>
              <a:prstDash val="solid"/>
              <a:round/>
              <a:headEnd type="none" w="med" len="med"/>
              <a:tailEnd type="oval" w="med" len="med"/>
            </a:ln>
          </p:spPr>
        </p:cxnSp>
      </p:grpSp>
      <p:grpSp>
        <p:nvGrpSpPr>
          <p:cNvPr id="937" name="Google Shape;937;p32"/>
          <p:cNvGrpSpPr/>
          <p:nvPr/>
        </p:nvGrpSpPr>
        <p:grpSpPr>
          <a:xfrm>
            <a:off x="492278" y="2434620"/>
            <a:ext cx="6100063" cy="1000650"/>
            <a:chOff x="1251400" y="1913025"/>
            <a:chExt cx="5926343" cy="791050"/>
          </a:xfrm>
        </p:grpSpPr>
        <p:sp>
          <p:nvSpPr>
            <p:cNvPr id="938" name="Google Shape;938;p32"/>
            <p:cNvSpPr/>
            <p:nvPr/>
          </p:nvSpPr>
          <p:spPr>
            <a:xfrm>
              <a:off x="1251400" y="2152275"/>
              <a:ext cx="448325" cy="551800"/>
            </a:xfrm>
            <a:custGeom>
              <a:avLst/>
              <a:gdLst/>
              <a:ahLst/>
              <a:cxnLst/>
              <a:rect l="l" t="t" r="r" b="b"/>
              <a:pathLst>
                <a:path w="17933" h="22072" extrusionOk="0">
                  <a:moveTo>
                    <a:pt x="6109" y="0"/>
                  </a:moveTo>
                  <a:lnTo>
                    <a:pt x="0" y="0"/>
                  </a:lnTo>
                  <a:lnTo>
                    <a:pt x="0" y="22072"/>
                  </a:lnTo>
                  <a:lnTo>
                    <a:pt x="17933" y="22072"/>
                  </a:lnTo>
                </a:path>
              </a:pathLst>
            </a:custGeom>
            <a:noFill/>
            <a:ln w="9525" cap="flat" cmpd="sng">
              <a:solidFill>
                <a:schemeClr val="accent2"/>
              </a:solidFill>
              <a:prstDash val="solid"/>
              <a:round/>
              <a:headEnd type="none" w="med" len="med"/>
              <a:tailEnd type="oval" w="med" len="med"/>
            </a:ln>
          </p:spPr>
          <p:txBody>
            <a:bodyPr/>
            <a:lstStyle/>
            <a:p>
              <a:endParaRPr lang="en-GB"/>
            </a:p>
          </p:txBody>
        </p:sp>
        <p:sp>
          <p:nvSpPr>
            <p:cNvPr id="939" name="Google Shape;939;p32"/>
            <p:cNvSpPr/>
            <p:nvPr/>
          </p:nvSpPr>
          <p:spPr>
            <a:xfrm>
              <a:off x="3275943" y="1913050"/>
              <a:ext cx="3901800" cy="478500"/>
            </a:xfrm>
            <a:prstGeom prst="roundRect">
              <a:avLst>
                <a:gd name="adj" fmla="val 50000"/>
              </a:avLst>
            </a:prstGeom>
            <a:solidFill>
              <a:srgbClr val="EEEEEE"/>
            </a:solidFill>
            <a:ln>
              <a:noFill/>
            </a:ln>
          </p:spPr>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200" dirty="0">
                  <a:latin typeface="Roboto"/>
                  <a:ea typeface="Roboto"/>
                  <a:cs typeface="Roboto"/>
                  <a:sym typeface="Roboto"/>
                </a:rPr>
                <a:t>Leverage Communication Tools</a:t>
              </a:r>
              <a:endParaRPr sz="1200" dirty="0">
                <a:latin typeface="Roboto"/>
                <a:ea typeface="Roboto"/>
                <a:cs typeface="Roboto"/>
                <a:sym typeface="Roboto"/>
              </a:endParaRPr>
            </a:p>
          </p:txBody>
        </p:sp>
        <p:sp>
          <p:nvSpPr>
            <p:cNvPr id="940" name="Google Shape;940;p32"/>
            <p:cNvSpPr/>
            <p:nvPr/>
          </p:nvSpPr>
          <p:spPr>
            <a:xfrm>
              <a:off x="1404038" y="1913025"/>
              <a:ext cx="1361100" cy="478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dirty="0">
                <a:solidFill>
                  <a:srgbClr val="000000"/>
                </a:solidFill>
              </a:endParaRPr>
            </a:p>
          </p:txBody>
        </p:sp>
        <p:cxnSp>
          <p:nvCxnSpPr>
            <p:cNvPr id="941" name="Google Shape;941;p32"/>
            <p:cNvCxnSpPr>
              <a:stCxn id="940" idx="3"/>
              <a:endCxn id="939" idx="1"/>
            </p:cNvCxnSpPr>
            <p:nvPr/>
          </p:nvCxnSpPr>
          <p:spPr>
            <a:xfrm>
              <a:off x="2765139" y="2152275"/>
              <a:ext cx="510900" cy="0"/>
            </a:xfrm>
            <a:prstGeom prst="straightConnector1">
              <a:avLst/>
            </a:prstGeom>
            <a:noFill/>
            <a:ln w="9525" cap="flat" cmpd="sng">
              <a:solidFill>
                <a:srgbClr val="000000"/>
              </a:solidFill>
              <a:prstDash val="solid"/>
              <a:round/>
              <a:headEnd type="none" w="med" len="med"/>
              <a:tailEnd type="oval" w="med" len="med"/>
            </a:ln>
          </p:spPr>
        </p:cxnSp>
      </p:grpSp>
      <p:grpSp>
        <p:nvGrpSpPr>
          <p:cNvPr id="942" name="Google Shape;942;p32"/>
          <p:cNvGrpSpPr/>
          <p:nvPr/>
        </p:nvGrpSpPr>
        <p:grpSpPr>
          <a:xfrm>
            <a:off x="1074290" y="3108544"/>
            <a:ext cx="5942949" cy="605287"/>
            <a:chOff x="1822728" y="2586949"/>
            <a:chExt cx="5773704" cy="478501"/>
          </a:xfrm>
        </p:grpSpPr>
        <p:sp>
          <p:nvSpPr>
            <p:cNvPr id="944" name="Google Shape;944;p32"/>
            <p:cNvSpPr/>
            <p:nvPr/>
          </p:nvSpPr>
          <p:spPr>
            <a:xfrm>
              <a:off x="1822728" y="2586950"/>
              <a:ext cx="1361100" cy="478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dirty="0">
                <a:solidFill>
                  <a:srgbClr val="000000"/>
                </a:solidFill>
              </a:endParaRPr>
            </a:p>
          </p:txBody>
        </p:sp>
        <p:sp>
          <p:nvSpPr>
            <p:cNvPr id="945" name="Google Shape;945;p32"/>
            <p:cNvSpPr/>
            <p:nvPr/>
          </p:nvSpPr>
          <p:spPr>
            <a:xfrm>
              <a:off x="3694632" y="2586949"/>
              <a:ext cx="3901800" cy="478500"/>
            </a:xfrm>
            <a:prstGeom prst="roundRect">
              <a:avLst>
                <a:gd name="adj" fmla="val 50000"/>
              </a:avLst>
            </a:prstGeom>
            <a:solidFill>
              <a:srgbClr val="EEEEEE"/>
            </a:solidFill>
            <a:ln>
              <a:noFill/>
            </a:ln>
          </p:spPr>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200" dirty="0">
                  <a:latin typeface="Roboto"/>
                  <a:ea typeface="Roboto"/>
                  <a:cs typeface="Roboto"/>
                  <a:sym typeface="Roboto"/>
                </a:rPr>
                <a:t>Implement Version Control Systems</a:t>
              </a:r>
              <a:endParaRPr sz="1200" dirty="0">
                <a:latin typeface="Roboto"/>
                <a:ea typeface="Roboto"/>
                <a:cs typeface="Roboto"/>
                <a:sym typeface="Roboto"/>
              </a:endParaRPr>
            </a:p>
          </p:txBody>
        </p:sp>
        <p:cxnSp>
          <p:nvCxnSpPr>
            <p:cNvPr id="946" name="Google Shape;946;p32"/>
            <p:cNvCxnSpPr>
              <a:stCxn id="944" idx="3"/>
              <a:endCxn id="945" idx="1"/>
            </p:cNvCxnSpPr>
            <p:nvPr/>
          </p:nvCxnSpPr>
          <p:spPr>
            <a:xfrm>
              <a:off x="3183828" y="2826200"/>
              <a:ext cx="510900" cy="0"/>
            </a:xfrm>
            <a:prstGeom prst="straightConnector1">
              <a:avLst/>
            </a:prstGeom>
            <a:noFill/>
            <a:ln w="9525" cap="flat" cmpd="sng">
              <a:solidFill>
                <a:srgbClr val="000000"/>
              </a:solidFill>
              <a:prstDash val="solid"/>
              <a:round/>
              <a:headEnd type="none" w="med" len="med"/>
              <a:tailEnd type="oval" w="med" len="med"/>
            </a:ln>
          </p:spPr>
        </p:cxnSp>
      </p:grpSp>
      <p:grpSp>
        <p:nvGrpSpPr>
          <p:cNvPr id="3" name="Google Shape;1136;p36">
            <a:extLst>
              <a:ext uri="{FF2B5EF4-FFF2-40B4-BE49-F238E27FC236}">
                <a16:creationId xmlns:a16="http://schemas.microsoft.com/office/drawing/2014/main" id="{031FFFB2-558D-BAB1-EBE4-28B828D5ADF6}"/>
              </a:ext>
            </a:extLst>
          </p:cNvPr>
          <p:cNvGrpSpPr/>
          <p:nvPr/>
        </p:nvGrpSpPr>
        <p:grpSpPr>
          <a:xfrm>
            <a:off x="1219018" y="2602460"/>
            <a:ext cx="344741" cy="299966"/>
            <a:chOff x="3716358" y="1544655"/>
            <a:chExt cx="361971" cy="314958"/>
          </a:xfrm>
        </p:grpSpPr>
        <p:sp>
          <p:nvSpPr>
            <p:cNvPr id="4" name="Google Shape;1137;p36">
              <a:extLst>
                <a:ext uri="{FF2B5EF4-FFF2-40B4-BE49-F238E27FC236}">
                  <a16:creationId xmlns:a16="http://schemas.microsoft.com/office/drawing/2014/main" id="{12305F40-A436-E28B-E493-2416DE908D1C}"/>
                </a:ext>
              </a:extLst>
            </p:cNvPr>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38;p36">
              <a:extLst>
                <a:ext uri="{FF2B5EF4-FFF2-40B4-BE49-F238E27FC236}">
                  <a16:creationId xmlns:a16="http://schemas.microsoft.com/office/drawing/2014/main" id="{330786A3-1CD6-C379-8673-83FEBD84B7A8}"/>
                </a:ext>
              </a:extLst>
            </p:cNvPr>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39;p36">
              <a:extLst>
                <a:ext uri="{FF2B5EF4-FFF2-40B4-BE49-F238E27FC236}">
                  <a16:creationId xmlns:a16="http://schemas.microsoft.com/office/drawing/2014/main" id="{4F80E6B2-D5E8-C469-DAFE-DCACB19E2EAC}"/>
                </a:ext>
              </a:extLst>
            </p:cNvPr>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40;p36">
              <a:extLst>
                <a:ext uri="{FF2B5EF4-FFF2-40B4-BE49-F238E27FC236}">
                  <a16:creationId xmlns:a16="http://schemas.microsoft.com/office/drawing/2014/main" id="{272E4E84-53D3-4064-30B3-88C75C6E1089}"/>
                </a:ext>
              </a:extLst>
            </p:cNvPr>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41;p36">
              <a:extLst>
                <a:ext uri="{FF2B5EF4-FFF2-40B4-BE49-F238E27FC236}">
                  <a16:creationId xmlns:a16="http://schemas.microsoft.com/office/drawing/2014/main" id="{1D567FA2-B9F1-0E6D-BDA0-F23D3E545A37}"/>
                </a:ext>
              </a:extLst>
            </p:cNvPr>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142;p36">
              <a:extLst>
                <a:ext uri="{FF2B5EF4-FFF2-40B4-BE49-F238E27FC236}">
                  <a16:creationId xmlns:a16="http://schemas.microsoft.com/office/drawing/2014/main" id="{00DDDBB8-174C-8CF5-8E23-7FA69329226C}"/>
                </a:ext>
              </a:extLst>
            </p:cNvPr>
            <p:cNvGrpSpPr/>
            <p:nvPr/>
          </p:nvGrpSpPr>
          <p:grpSpPr>
            <a:xfrm>
              <a:off x="3716358" y="1544655"/>
              <a:ext cx="361971" cy="314958"/>
              <a:chOff x="3716358" y="1544655"/>
              <a:chExt cx="361971" cy="314958"/>
            </a:xfrm>
          </p:grpSpPr>
          <p:sp>
            <p:nvSpPr>
              <p:cNvPr id="10" name="Google Shape;1143;p36">
                <a:extLst>
                  <a:ext uri="{FF2B5EF4-FFF2-40B4-BE49-F238E27FC236}">
                    <a16:creationId xmlns:a16="http://schemas.microsoft.com/office/drawing/2014/main" id="{6DC06651-7254-5AD1-0ECB-FA72FC3C64E7}"/>
                  </a:ext>
                </a:extLst>
              </p:cNvPr>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4;p36">
                <a:extLst>
                  <a:ext uri="{FF2B5EF4-FFF2-40B4-BE49-F238E27FC236}">
                    <a16:creationId xmlns:a16="http://schemas.microsoft.com/office/drawing/2014/main" id="{DD8FEAFB-26DF-A55F-D7E3-47F1337E09D3}"/>
                  </a:ext>
                </a:extLst>
              </p:cNvPr>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45;p36">
                <a:extLst>
                  <a:ext uri="{FF2B5EF4-FFF2-40B4-BE49-F238E27FC236}">
                    <a16:creationId xmlns:a16="http://schemas.microsoft.com/office/drawing/2014/main" id="{6AD85DAA-B6D8-0AE0-767B-FDEC836F961C}"/>
                  </a:ext>
                </a:extLst>
              </p:cNvPr>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46;p36">
                <a:extLst>
                  <a:ext uri="{FF2B5EF4-FFF2-40B4-BE49-F238E27FC236}">
                    <a16:creationId xmlns:a16="http://schemas.microsoft.com/office/drawing/2014/main" id="{B025E690-B977-0B94-2FCC-4A11D19329F0}"/>
                  </a:ext>
                </a:extLst>
              </p:cNvPr>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47;p36">
                <a:extLst>
                  <a:ext uri="{FF2B5EF4-FFF2-40B4-BE49-F238E27FC236}">
                    <a16:creationId xmlns:a16="http://schemas.microsoft.com/office/drawing/2014/main" id="{B05CAEA7-2709-8D14-5D6F-850488DC7B83}"/>
                  </a:ext>
                </a:extLst>
              </p:cNvPr>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1110;p36">
            <a:extLst>
              <a:ext uri="{FF2B5EF4-FFF2-40B4-BE49-F238E27FC236}">
                <a16:creationId xmlns:a16="http://schemas.microsoft.com/office/drawing/2014/main" id="{5CE5751F-CB5A-ABFB-C88D-EB49C0809CD4}"/>
              </a:ext>
            </a:extLst>
          </p:cNvPr>
          <p:cNvGrpSpPr/>
          <p:nvPr/>
        </p:nvGrpSpPr>
        <p:grpSpPr>
          <a:xfrm>
            <a:off x="769784" y="1956922"/>
            <a:ext cx="333888" cy="267105"/>
            <a:chOff x="7500054" y="2934735"/>
            <a:chExt cx="350576" cy="280454"/>
          </a:xfrm>
        </p:grpSpPr>
        <p:sp>
          <p:nvSpPr>
            <p:cNvPr id="16" name="Google Shape;1111;p36">
              <a:extLst>
                <a:ext uri="{FF2B5EF4-FFF2-40B4-BE49-F238E27FC236}">
                  <a16:creationId xmlns:a16="http://schemas.microsoft.com/office/drawing/2014/main" id="{0B75223F-7440-A054-716C-2602A849062F}"/>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12;p36">
              <a:extLst>
                <a:ext uri="{FF2B5EF4-FFF2-40B4-BE49-F238E27FC236}">
                  <a16:creationId xmlns:a16="http://schemas.microsoft.com/office/drawing/2014/main" id="{BB90115D-3213-DA18-47E6-8B959CA95E72}"/>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13;p36">
              <a:extLst>
                <a:ext uri="{FF2B5EF4-FFF2-40B4-BE49-F238E27FC236}">
                  <a16:creationId xmlns:a16="http://schemas.microsoft.com/office/drawing/2014/main" id="{994CC9A4-1AF1-4DC2-538E-21FF39BEDCEF}"/>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14;p36">
              <a:extLst>
                <a:ext uri="{FF2B5EF4-FFF2-40B4-BE49-F238E27FC236}">
                  <a16:creationId xmlns:a16="http://schemas.microsoft.com/office/drawing/2014/main" id="{90BA91B3-2F52-6126-2423-8B8003ED8B7A}"/>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5;p36">
              <a:extLst>
                <a:ext uri="{FF2B5EF4-FFF2-40B4-BE49-F238E27FC236}">
                  <a16:creationId xmlns:a16="http://schemas.microsoft.com/office/drawing/2014/main" id="{298FA5D3-242A-2533-69FC-BA90D7563283}"/>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6;p36">
              <a:extLst>
                <a:ext uri="{FF2B5EF4-FFF2-40B4-BE49-F238E27FC236}">
                  <a16:creationId xmlns:a16="http://schemas.microsoft.com/office/drawing/2014/main" id="{A89A32A5-CF09-2658-5EDD-18A6A3F538E1}"/>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7;p36">
              <a:extLst>
                <a:ext uri="{FF2B5EF4-FFF2-40B4-BE49-F238E27FC236}">
                  <a16:creationId xmlns:a16="http://schemas.microsoft.com/office/drawing/2014/main" id="{150509F2-EF42-1CA3-E7AC-1E7708850F7C}"/>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8;p36">
              <a:extLst>
                <a:ext uri="{FF2B5EF4-FFF2-40B4-BE49-F238E27FC236}">
                  <a16:creationId xmlns:a16="http://schemas.microsoft.com/office/drawing/2014/main" id="{C2F73394-DFA5-B6C8-7CE8-612E44CCC33D}"/>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103;p36">
            <a:extLst>
              <a:ext uri="{FF2B5EF4-FFF2-40B4-BE49-F238E27FC236}">
                <a16:creationId xmlns:a16="http://schemas.microsoft.com/office/drawing/2014/main" id="{7F0F6C05-CC30-06F5-71C0-0088C277D6EF}"/>
              </a:ext>
            </a:extLst>
          </p:cNvPr>
          <p:cNvGrpSpPr/>
          <p:nvPr/>
        </p:nvGrpSpPr>
        <p:grpSpPr>
          <a:xfrm>
            <a:off x="1573560" y="3248895"/>
            <a:ext cx="345074" cy="346893"/>
            <a:chOff x="6069423" y="2891892"/>
            <a:chExt cx="362321" cy="364231"/>
          </a:xfrm>
        </p:grpSpPr>
        <p:sp>
          <p:nvSpPr>
            <p:cNvPr id="26" name="Google Shape;1104;p36">
              <a:extLst>
                <a:ext uri="{FF2B5EF4-FFF2-40B4-BE49-F238E27FC236}">
                  <a16:creationId xmlns:a16="http://schemas.microsoft.com/office/drawing/2014/main" id="{A041AC93-9F54-BB8D-F9C8-D69A46A220F6}"/>
                </a:ext>
              </a:extLst>
            </p:cNvPr>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05;p36">
              <a:extLst>
                <a:ext uri="{FF2B5EF4-FFF2-40B4-BE49-F238E27FC236}">
                  <a16:creationId xmlns:a16="http://schemas.microsoft.com/office/drawing/2014/main" id="{385333E6-FDAF-1EB8-A9F9-82505C7987E3}"/>
                </a:ext>
              </a:extLst>
            </p:cNvPr>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06;p36">
              <a:extLst>
                <a:ext uri="{FF2B5EF4-FFF2-40B4-BE49-F238E27FC236}">
                  <a16:creationId xmlns:a16="http://schemas.microsoft.com/office/drawing/2014/main" id="{3A8318A2-023C-67D2-5EE9-9E0F3A34F78E}"/>
                </a:ext>
              </a:extLst>
            </p:cNvPr>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07;p36">
              <a:extLst>
                <a:ext uri="{FF2B5EF4-FFF2-40B4-BE49-F238E27FC236}">
                  <a16:creationId xmlns:a16="http://schemas.microsoft.com/office/drawing/2014/main" id="{7A6D143F-2C48-C3B3-FE36-B8875AB6C7B0}"/>
                </a:ext>
              </a:extLst>
            </p:cNvPr>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08;p36">
              <a:extLst>
                <a:ext uri="{FF2B5EF4-FFF2-40B4-BE49-F238E27FC236}">
                  <a16:creationId xmlns:a16="http://schemas.microsoft.com/office/drawing/2014/main" id="{19D121CF-92F8-954D-F260-076FDE325D49}"/>
                </a:ext>
              </a:extLst>
            </p:cNvPr>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09;p36">
              <a:extLst>
                <a:ext uri="{FF2B5EF4-FFF2-40B4-BE49-F238E27FC236}">
                  <a16:creationId xmlns:a16="http://schemas.microsoft.com/office/drawing/2014/main" id="{AFB74DB5-EE6B-433C-4A36-38F4092E0595}"/>
                </a:ext>
              </a:extLst>
            </p:cNvPr>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 name="Picture 2" descr="Coronavirus Update">
            <a:extLst>
              <a:ext uri="{FF2B5EF4-FFF2-40B4-BE49-F238E27FC236}">
                <a16:creationId xmlns:a16="http://schemas.microsoft.com/office/drawing/2014/main" id="{78FC54ED-D315-020C-63FE-F7ED9DB3A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448" y="7230"/>
            <a:ext cx="1638300" cy="117157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935;p32">
            <a:extLst>
              <a:ext uri="{FF2B5EF4-FFF2-40B4-BE49-F238E27FC236}">
                <a16:creationId xmlns:a16="http://schemas.microsoft.com/office/drawing/2014/main" id="{D1633900-07E1-826D-F7A8-F53D3D1A414A}"/>
              </a:ext>
            </a:extLst>
          </p:cNvPr>
          <p:cNvSpPr/>
          <p:nvPr/>
        </p:nvSpPr>
        <p:spPr>
          <a:xfrm>
            <a:off x="6165616" y="1749755"/>
            <a:ext cx="2328994" cy="605285"/>
          </a:xfrm>
          <a:prstGeom prst="roundRect">
            <a:avLst>
              <a:gd name="adj" fmla="val 50000"/>
            </a:avLst>
          </a:prstGeom>
          <a:ln/>
        </p:spPr>
        <p:style>
          <a:lnRef idx="1">
            <a:schemeClr val="accent1"/>
          </a:lnRef>
          <a:fillRef idx="2">
            <a:schemeClr val="accent1"/>
          </a:fillRef>
          <a:effectRef idx="1">
            <a:schemeClr val="accent1"/>
          </a:effectRef>
          <a:fontRef idx="minor">
            <a:schemeClr val="dk1"/>
          </a:fontRef>
        </p:style>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600" dirty="0">
                <a:latin typeface="Roboto"/>
                <a:ea typeface="Roboto"/>
                <a:cs typeface="Roboto"/>
                <a:sym typeface="Roboto"/>
              </a:rPr>
              <a:t>Jira - Trello</a:t>
            </a:r>
            <a:endParaRPr sz="1600" dirty="0">
              <a:latin typeface="Roboto"/>
              <a:ea typeface="Roboto"/>
              <a:cs typeface="Roboto"/>
              <a:sym typeface="Roboto"/>
            </a:endParaRPr>
          </a:p>
        </p:txBody>
      </p:sp>
      <p:sp>
        <p:nvSpPr>
          <p:cNvPr id="24" name="Google Shape;935;p32">
            <a:extLst>
              <a:ext uri="{FF2B5EF4-FFF2-40B4-BE49-F238E27FC236}">
                <a16:creationId xmlns:a16="http://schemas.microsoft.com/office/drawing/2014/main" id="{E172002B-4289-0817-5FD6-741F18A7A0F4}"/>
              </a:ext>
            </a:extLst>
          </p:cNvPr>
          <p:cNvSpPr/>
          <p:nvPr/>
        </p:nvSpPr>
        <p:spPr>
          <a:xfrm>
            <a:off x="6609244" y="2458727"/>
            <a:ext cx="2328994" cy="605285"/>
          </a:xfrm>
          <a:prstGeom prst="roundRect">
            <a:avLst>
              <a:gd name="adj" fmla="val 50000"/>
            </a:avLst>
          </a:prstGeom>
          <a:ln/>
        </p:spPr>
        <p:style>
          <a:lnRef idx="1">
            <a:schemeClr val="accent2"/>
          </a:lnRef>
          <a:fillRef idx="3">
            <a:schemeClr val="accent2"/>
          </a:fillRef>
          <a:effectRef idx="2">
            <a:schemeClr val="accent2"/>
          </a:effectRef>
          <a:fontRef idx="minor">
            <a:schemeClr val="lt1"/>
          </a:fontRef>
        </p:style>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600" dirty="0">
                <a:latin typeface="Roboto"/>
                <a:ea typeface="Roboto"/>
                <a:cs typeface="Roboto"/>
                <a:sym typeface="Roboto"/>
              </a:rPr>
              <a:t>Slack / Teams</a:t>
            </a:r>
          </a:p>
        </p:txBody>
      </p:sp>
      <p:sp>
        <p:nvSpPr>
          <p:cNvPr id="33" name="Google Shape;935;p32">
            <a:extLst>
              <a:ext uri="{FF2B5EF4-FFF2-40B4-BE49-F238E27FC236}">
                <a16:creationId xmlns:a16="http://schemas.microsoft.com/office/drawing/2014/main" id="{7A671E77-CB86-72DE-4C33-A715DBCAB0E1}"/>
              </a:ext>
            </a:extLst>
          </p:cNvPr>
          <p:cNvSpPr/>
          <p:nvPr/>
        </p:nvSpPr>
        <p:spPr>
          <a:xfrm>
            <a:off x="7017239" y="3141206"/>
            <a:ext cx="2328994" cy="605285"/>
          </a:xfrm>
          <a:prstGeom prst="roundRect">
            <a:avLst>
              <a:gd name="adj" fmla="val 50000"/>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600" dirty="0">
                <a:latin typeface="Roboto"/>
                <a:ea typeface="Roboto"/>
                <a:cs typeface="Roboto"/>
                <a:sym typeface="Roboto"/>
              </a:rPr>
              <a:t>Git / Apache Allura</a:t>
            </a:r>
            <a:endParaRPr sz="1600" dirty="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25"/>
          <p:cNvSpPr/>
          <p:nvPr/>
        </p:nvSpPr>
        <p:spPr>
          <a:xfrm rot="2700000">
            <a:off x="4132857" y="1528063"/>
            <a:ext cx="865074" cy="865074"/>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5"/>
          <p:cNvSpPr/>
          <p:nvPr/>
        </p:nvSpPr>
        <p:spPr>
          <a:xfrm rot="2700000">
            <a:off x="5481475" y="1528063"/>
            <a:ext cx="865074" cy="865074"/>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Teamwork and Issue Resolution</a:t>
            </a:r>
            <a:endParaRPr dirty="0"/>
          </a:p>
        </p:txBody>
      </p:sp>
      <p:grpSp>
        <p:nvGrpSpPr>
          <p:cNvPr id="598" name="Google Shape;598;p25"/>
          <p:cNvGrpSpPr/>
          <p:nvPr/>
        </p:nvGrpSpPr>
        <p:grpSpPr>
          <a:xfrm>
            <a:off x="3722764" y="3239524"/>
            <a:ext cx="1713000" cy="834900"/>
            <a:chOff x="3722764" y="3313513"/>
            <a:chExt cx="1713000" cy="834900"/>
          </a:xfrm>
        </p:grpSpPr>
        <p:cxnSp>
          <p:nvCxnSpPr>
            <p:cNvPr id="599" name="Google Shape;599;p25"/>
            <p:cNvCxnSpPr>
              <a:endCxn id="600" idx="0"/>
            </p:cNvCxnSpPr>
            <p:nvPr/>
          </p:nvCxnSpPr>
          <p:spPr>
            <a:xfrm>
              <a:off x="4579264" y="3313513"/>
              <a:ext cx="0" cy="543900"/>
            </a:xfrm>
            <a:prstGeom prst="straightConnector1">
              <a:avLst/>
            </a:prstGeom>
            <a:noFill/>
            <a:ln w="9525" cap="flat" cmpd="sng">
              <a:solidFill>
                <a:schemeClr val="accent3"/>
              </a:solidFill>
              <a:prstDash val="solid"/>
              <a:round/>
              <a:headEnd type="none" w="med" len="med"/>
              <a:tailEnd type="none" w="med" len="med"/>
            </a:ln>
          </p:spPr>
        </p:cxnSp>
        <p:sp>
          <p:nvSpPr>
            <p:cNvPr id="600" name="Google Shape;600;p25"/>
            <p:cNvSpPr txBox="1"/>
            <p:nvPr/>
          </p:nvSpPr>
          <p:spPr>
            <a:xfrm>
              <a:off x="3722764" y="3857413"/>
              <a:ext cx="1713000" cy="29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solidFill>
                    <a:schemeClr val="accent3"/>
                  </a:solidFill>
                  <a:latin typeface="Fira Sans Extra Condensed Medium"/>
                  <a:ea typeface="Fira Sans Extra Condensed Medium"/>
                  <a:cs typeface="Fira Sans Extra Condensed Medium"/>
                  <a:sym typeface="Fira Sans Extra Condensed Medium"/>
                </a:rPr>
                <a:t>Develop Problem-Solving Skills</a:t>
              </a:r>
              <a:endParaRPr sz="1700" dirty="0">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602" name="Google Shape;602;p25"/>
          <p:cNvGrpSpPr/>
          <p:nvPr/>
        </p:nvGrpSpPr>
        <p:grpSpPr>
          <a:xfrm>
            <a:off x="6615425" y="1239850"/>
            <a:ext cx="1818356" cy="678054"/>
            <a:chOff x="6615425" y="1239850"/>
            <a:chExt cx="1818356" cy="678054"/>
          </a:xfrm>
        </p:grpSpPr>
        <p:sp>
          <p:nvSpPr>
            <p:cNvPr id="603" name="Google Shape;603;p25"/>
            <p:cNvSpPr/>
            <p:nvPr/>
          </p:nvSpPr>
          <p:spPr>
            <a:xfrm>
              <a:off x="6615425" y="1239850"/>
              <a:ext cx="1818356" cy="336900"/>
            </a:xfrm>
            <a:custGeom>
              <a:avLst/>
              <a:gdLst/>
              <a:ahLst/>
              <a:cxnLst/>
              <a:rect l="l" t="t" r="r" b="b"/>
              <a:pathLst>
                <a:path w="71950" h="13476" extrusionOk="0">
                  <a:moveTo>
                    <a:pt x="0" y="13476"/>
                  </a:moveTo>
                  <a:lnTo>
                    <a:pt x="13477" y="0"/>
                  </a:lnTo>
                  <a:lnTo>
                    <a:pt x="71950" y="0"/>
                  </a:lnTo>
                </a:path>
              </a:pathLst>
            </a:custGeom>
            <a:noFill/>
            <a:ln w="9525" cap="flat" cmpd="sng">
              <a:solidFill>
                <a:schemeClr val="accent6"/>
              </a:solidFill>
              <a:prstDash val="solid"/>
              <a:round/>
              <a:headEnd type="none" w="med" len="med"/>
              <a:tailEnd type="none" w="med" len="med"/>
            </a:ln>
          </p:spPr>
          <p:txBody>
            <a:bodyPr/>
            <a:lstStyle/>
            <a:p>
              <a:endParaRPr lang="en-GB"/>
            </a:p>
          </p:txBody>
        </p:sp>
        <p:sp>
          <p:nvSpPr>
            <p:cNvPr id="605" name="Google Shape;605;p25"/>
            <p:cNvSpPr txBox="1"/>
            <p:nvPr/>
          </p:nvSpPr>
          <p:spPr>
            <a:xfrm>
              <a:off x="6946324" y="1626904"/>
              <a:ext cx="1471500" cy="29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700" dirty="0">
                  <a:solidFill>
                    <a:schemeClr val="accent6"/>
                  </a:solidFill>
                  <a:latin typeface="Fira Sans Extra Condensed Medium"/>
                  <a:ea typeface="Fira Sans Extra Condensed Medium"/>
                  <a:cs typeface="Fira Sans Extra Condensed Medium"/>
                  <a:sym typeface="Fira Sans Extra Condensed Medium"/>
                </a:rPr>
                <a:t>Address problems Quickly</a:t>
              </a:r>
              <a:endParaRPr sz="1700" dirty="0">
                <a:solidFill>
                  <a:schemeClr val="accent6"/>
                </a:solidFill>
                <a:latin typeface="Fira Sans Extra Condensed Medium"/>
                <a:ea typeface="Fira Sans Extra Condensed Medium"/>
                <a:cs typeface="Fira Sans Extra Condensed Medium"/>
                <a:sym typeface="Fira Sans Extra Condensed Medium"/>
              </a:endParaRPr>
            </a:p>
          </p:txBody>
        </p:sp>
      </p:grpSp>
      <p:sp>
        <p:nvSpPr>
          <p:cNvPr id="606" name="Google Shape;606;p25"/>
          <p:cNvSpPr/>
          <p:nvPr/>
        </p:nvSpPr>
        <p:spPr>
          <a:xfrm rot="2700000">
            <a:off x="2784838" y="1528063"/>
            <a:ext cx="865074" cy="86507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607;p25"/>
          <p:cNvGrpSpPr/>
          <p:nvPr/>
        </p:nvGrpSpPr>
        <p:grpSpPr>
          <a:xfrm>
            <a:off x="710225" y="1239850"/>
            <a:ext cx="1818356" cy="633962"/>
            <a:chOff x="710225" y="1239850"/>
            <a:chExt cx="1818356" cy="633962"/>
          </a:xfrm>
        </p:grpSpPr>
        <p:sp>
          <p:nvSpPr>
            <p:cNvPr id="608" name="Google Shape;608;p25"/>
            <p:cNvSpPr/>
            <p:nvPr/>
          </p:nvSpPr>
          <p:spPr>
            <a:xfrm flipH="1">
              <a:off x="710225" y="1239850"/>
              <a:ext cx="1818356" cy="336900"/>
            </a:xfrm>
            <a:custGeom>
              <a:avLst/>
              <a:gdLst/>
              <a:ahLst/>
              <a:cxnLst/>
              <a:rect l="l" t="t" r="r" b="b"/>
              <a:pathLst>
                <a:path w="71950" h="13476" extrusionOk="0">
                  <a:moveTo>
                    <a:pt x="0" y="13476"/>
                  </a:moveTo>
                  <a:lnTo>
                    <a:pt x="13477" y="0"/>
                  </a:lnTo>
                  <a:lnTo>
                    <a:pt x="71950" y="0"/>
                  </a:lnTo>
                </a:path>
              </a:pathLst>
            </a:custGeom>
            <a:noFill/>
            <a:ln w="9525" cap="flat" cmpd="sng">
              <a:solidFill>
                <a:schemeClr val="accent1"/>
              </a:solidFill>
              <a:prstDash val="solid"/>
              <a:round/>
              <a:headEnd type="none" w="med" len="med"/>
              <a:tailEnd type="none" w="med" len="med"/>
            </a:ln>
          </p:spPr>
          <p:txBody>
            <a:bodyPr/>
            <a:lstStyle/>
            <a:p>
              <a:endParaRPr lang="en-GB"/>
            </a:p>
          </p:txBody>
        </p:sp>
        <p:sp>
          <p:nvSpPr>
            <p:cNvPr id="610" name="Google Shape;610;p25"/>
            <p:cNvSpPr txBox="1"/>
            <p:nvPr/>
          </p:nvSpPr>
          <p:spPr>
            <a:xfrm>
              <a:off x="726176" y="1582812"/>
              <a:ext cx="1471500" cy="29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dirty="0">
                  <a:solidFill>
                    <a:schemeClr val="accent1"/>
                  </a:solidFill>
                  <a:latin typeface="Fira Sans Extra Condensed Medium"/>
                  <a:ea typeface="Fira Sans Extra Condensed Medium"/>
                  <a:cs typeface="Fira Sans Extra Condensed Medium"/>
                  <a:sym typeface="Fira Sans Extra Condensed Medium"/>
                </a:rPr>
                <a:t>Clearly Specify Tasks and Duties</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grpSp>
      <p:sp>
        <p:nvSpPr>
          <p:cNvPr id="611" name="Google Shape;611;p25"/>
          <p:cNvSpPr/>
          <p:nvPr/>
        </p:nvSpPr>
        <p:spPr>
          <a:xfrm rot="2701683">
            <a:off x="3457999" y="2341495"/>
            <a:ext cx="866772" cy="86655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612;p25"/>
          <p:cNvGrpSpPr/>
          <p:nvPr/>
        </p:nvGrpSpPr>
        <p:grpSpPr>
          <a:xfrm>
            <a:off x="710800" y="2769800"/>
            <a:ext cx="2448125" cy="1233113"/>
            <a:chOff x="710800" y="2769800"/>
            <a:chExt cx="2448125" cy="1233113"/>
          </a:xfrm>
        </p:grpSpPr>
        <p:sp>
          <p:nvSpPr>
            <p:cNvPr id="613" name="Google Shape;613;p25"/>
            <p:cNvSpPr/>
            <p:nvPr/>
          </p:nvSpPr>
          <p:spPr>
            <a:xfrm>
              <a:off x="710800" y="2769800"/>
              <a:ext cx="2448125" cy="337125"/>
            </a:xfrm>
            <a:custGeom>
              <a:avLst/>
              <a:gdLst/>
              <a:ahLst/>
              <a:cxnLst/>
              <a:rect l="l" t="t" r="r" b="b"/>
              <a:pathLst>
                <a:path w="97925" h="13485" extrusionOk="0">
                  <a:moveTo>
                    <a:pt x="97925" y="0"/>
                  </a:moveTo>
                  <a:lnTo>
                    <a:pt x="84301" y="13476"/>
                  </a:lnTo>
                  <a:lnTo>
                    <a:pt x="0" y="13485"/>
                  </a:lnTo>
                </a:path>
              </a:pathLst>
            </a:custGeom>
            <a:noFill/>
            <a:ln w="9525" cap="flat" cmpd="sng">
              <a:solidFill>
                <a:schemeClr val="accent2"/>
              </a:solidFill>
              <a:prstDash val="solid"/>
              <a:round/>
              <a:headEnd type="none" w="med" len="med"/>
              <a:tailEnd type="none" w="med" len="med"/>
            </a:ln>
          </p:spPr>
          <p:txBody>
            <a:bodyPr/>
            <a:lstStyle/>
            <a:p>
              <a:endParaRPr lang="en-GB"/>
            </a:p>
          </p:txBody>
        </p:sp>
        <p:sp>
          <p:nvSpPr>
            <p:cNvPr id="615" name="Google Shape;615;p25"/>
            <p:cNvSpPr txBox="1"/>
            <p:nvPr/>
          </p:nvSpPr>
          <p:spPr>
            <a:xfrm>
              <a:off x="726175" y="3731079"/>
              <a:ext cx="1802405" cy="27183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dirty="0">
                  <a:solidFill>
                    <a:schemeClr val="accent2"/>
                  </a:solidFill>
                  <a:latin typeface="Fira Sans Extra Condensed Medium"/>
                  <a:ea typeface="Fira Sans Extra Condensed Medium"/>
                  <a:cs typeface="Fira Sans Extra Condensed Medium"/>
                  <a:sym typeface="Fira Sans Extra Condensed Medium"/>
                </a:rPr>
                <a:t>Encourage Regular Communication and Knowledge Sharing</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grpSp>
      <p:sp>
        <p:nvSpPr>
          <p:cNvPr id="616" name="Google Shape;616;p25"/>
          <p:cNvSpPr/>
          <p:nvPr/>
        </p:nvSpPr>
        <p:spPr>
          <a:xfrm rot="2700000">
            <a:off x="4806317" y="2341265"/>
            <a:ext cx="866771" cy="866771"/>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 name="Google Shape;617;p25"/>
          <p:cNvGrpSpPr/>
          <p:nvPr/>
        </p:nvGrpSpPr>
        <p:grpSpPr>
          <a:xfrm>
            <a:off x="5974100" y="2769800"/>
            <a:ext cx="2461475" cy="1087613"/>
            <a:chOff x="5974100" y="2769800"/>
            <a:chExt cx="2461475" cy="1087613"/>
          </a:xfrm>
        </p:grpSpPr>
        <p:sp>
          <p:nvSpPr>
            <p:cNvPr id="618" name="Google Shape;618;p25"/>
            <p:cNvSpPr/>
            <p:nvPr/>
          </p:nvSpPr>
          <p:spPr>
            <a:xfrm>
              <a:off x="5974100" y="2769800"/>
              <a:ext cx="2461475" cy="337125"/>
            </a:xfrm>
            <a:custGeom>
              <a:avLst/>
              <a:gdLst/>
              <a:ahLst/>
              <a:cxnLst/>
              <a:rect l="l" t="t" r="r" b="b"/>
              <a:pathLst>
                <a:path w="98459" h="13485" extrusionOk="0">
                  <a:moveTo>
                    <a:pt x="0" y="0"/>
                  </a:moveTo>
                  <a:lnTo>
                    <a:pt x="13624" y="13476"/>
                  </a:lnTo>
                  <a:lnTo>
                    <a:pt x="98459" y="13485"/>
                  </a:lnTo>
                </a:path>
              </a:pathLst>
            </a:custGeom>
            <a:noFill/>
            <a:ln w="9525" cap="flat" cmpd="sng">
              <a:solidFill>
                <a:schemeClr val="accent4"/>
              </a:solidFill>
              <a:prstDash val="solid"/>
              <a:round/>
              <a:headEnd type="none" w="med" len="med"/>
              <a:tailEnd type="none" w="med" len="med"/>
            </a:ln>
          </p:spPr>
          <p:txBody>
            <a:bodyPr/>
            <a:lstStyle/>
            <a:p>
              <a:endParaRPr lang="en-GB"/>
            </a:p>
          </p:txBody>
        </p:sp>
        <p:sp>
          <p:nvSpPr>
            <p:cNvPr id="620" name="Google Shape;620;p25"/>
            <p:cNvSpPr txBox="1"/>
            <p:nvPr/>
          </p:nvSpPr>
          <p:spPr>
            <a:xfrm>
              <a:off x="6866174" y="3288675"/>
              <a:ext cx="1567526" cy="56873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700" dirty="0">
                  <a:solidFill>
                    <a:schemeClr val="accent4"/>
                  </a:solidFill>
                  <a:latin typeface="Fira Sans Extra Condensed Medium"/>
                  <a:ea typeface="Fira Sans Extra Condensed Medium"/>
                  <a:cs typeface="Fira Sans Extra Condensed Medium"/>
                  <a:sym typeface="Fira Sans Extra Condensed Medium"/>
                </a:rPr>
                <a:t>Foster Trust and Respect</a:t>
              </a:r>
              <a:endParaRPr sz="1700" dirty="0">
                <a:solidFill>
                  <a:schemeClr val="accent4"/>
                </a:solidFill>
                <a:latin typeface="Fira Sans Extra Condensed Medium"/>
                <a:ea typeface="Fira Sans Extra Condensed Medium"/>
                <a:cs typeface="Fira Sans Extra Condensed Medium"/>
                <a:sym typeface="Fira Sans Extra Condensed Medium"/>
              </a:endParaRPr>
            </a:p>
          </p:txBody>
        </p:sp>
      </p:grpSp>
      <p:grpSp>
        <p:nvGrpSpPr>
          <p:cNvPr id="621" name="Google Shape;621;p25"/>
          <p:cNvGrpSpPr/>
          <p:nvPr/>
        </p:nvGrpSpPr>
        <p:grpSpPr>
          <a:xfrm>
            <a:off x="4392857" y="1781457"/>
            <a:ext cx="358285" cy="358285"/>
            <a:chOff x="5660400" y="238125"/>
            <a:chExt cx="481825" cy="481825"/>
          </a:xfrm>
        </p:grpSpPr>
        <p:sp>
          <p:nvSpPr>
            <p:cNvPr id="622" name="Google Shape;622;p2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 name="Google Shape;623;p2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4" name="Google Shape;624;p25"/>
          <p:cNvSpPr/>
          <p:nvPr/>
        </p:nvSpPr>
        <p:spPr>
          <a:xfrm>
            <a:off x="3057798" y="1781457"/>
            <a:ext cx="319153" cy="358285"/>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5" name="Google Shape;625;p25"/>
          <p:cNvGrpSpPr/>
          <p:nvPr/>
        </p:nvGrpSpPr>
        <p:grpSpPr>
          <a:xfrm>
            <a:off x="3712242" y="2595380"/>
            <a:ext cx="358285" cy="358285"/>
            <a:chOff x="900750" y="1436075"/>
            <a:chExt cx="481825" cy="481825"/>
          </a:xfrm>
        </p:grpSpPr>
        <p:sp>
          <p:nvSpPr>
            <p:cNvPr id="626" name="Google Shape;626;p25"/>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 name="Google Shape;627;p25"/>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 name="Google Shape;628;p25"/>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 name="Google Shape;629;p25"/>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 name="Google Shape;630;p25"/>
          <p:cNvGrpSpPr/>
          <p:nvPr/>
        </p:nvGrpSpPr>
        <p:grpSpPr>
          <a:xfrm>
            <a:off x="5060505" y="2595380"/>
            <a:ext cx="358397" cy="358285"/>
            <a:chOff x="5642475" y="1435075"/>
            <a:chExt cx="481975" cy="481825"/>
          </a:xfrm>
        </p:grpSpPr>
        <p:sp>
          <p:nvSpPr>
            <p:cNvPr id="631" name="Google Shape;631;p2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 name="Google Shape;632;p2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 name="Google Shape;633;p2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 name="Google Shape;634;p25"/>
          <p:cNvGrpSpPr/>
          <p:nvPr/>
        </p:nvGrpSpPr>
        <p:grpSpPr>
          <a:xfrm>
            <a:off x="5767059" y="1781457"/>
            <a:ext cx="293908" cy="358285"/>
            <a:chOff x="3907325" y="2620775"/>
            <a:chExt cx="395250" cy="481825"/>
          </a:xfrm>
        </p:grpSpPr>
        <p:sp>
          <p:nvSpPr>
            <p:cNvPr id="635" name="Google Shape;635;p2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 name="Google Shape;636;p2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 name="Google Shape;637;p2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 name="Google Shape;638;p2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2" name="Picture 2" descr="Coronavirus Update">
            <a:extLst>
              <a:ext uri="{FF2B5EF4-FFF2-40B4-BE49-F238E27FC236}">
                <a16:creationId xmlns:a16="http://schemas.microsoft.com/office/drawing/2014/main" id="{6CC3E685-4B72-988E-37F8-025F7C713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448" y="7230"/>
            <a:ext cx="1638300" cy="1171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4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Communication Plan</a:t>
            </a:r>
            <a:endParaRPr dirty="0"/>
          </a:p>
        </p:txBody>
      </p:sp>
      <p:grpSp>
        <p:nvGrpSpPr>
          <p:cNvPr id="1362" name="Google Shape;1362;p41"/>
          <p:cNvGrpSpPr/>
          <p:nvPr/>
        </p:nvGrpSpPr>
        <p:grpSpPr>
          <a:xfrm>
            <a:off x="710275" y="2643033"/>
            <a:ext cx="3344313" cy="807898"/>
            <a:chOff x="710275" y="2458475"/>
            <a:chExt cx="3344313" cy="807898"/>
          </a:xfrm>
        </p:grpSpPr>
        <p:sp>
          <p:nvSpPr>
            <p:cNvPr id="1363" name="Google Shape;1363;p41"/>
            <p:cNvSpPr/>
            <p:nvPr/>
          </p:nvSpPr>
          <p:spPr>
            <a:xfrm>
              <a:off x="2111025" y="2627224"/>
              <a:ext cx="1536300" cy="639149"/>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lt1"/>
                  </a:solidFill>
                  <a:latin typeface="Fira Sans Extra Condensed Medium"/>
                  <a:ea typeface="Fira Sans Extra Condensed Medium"/>
                  <a:cs typeface="Fira Sans Extra Condensed Medium"/>
                  <a:sym typeface="Fira Sans Extra Condensed Medium"/>
                </a:rPr>
                <a:t>Communication methods</a:t>
              </a:r>
              <a:endParaRPr dirty="0"/>
            </a:p>
          </p:txBody>
        </p:sp>
        <p:cxnSp>
          <p:nvCxnSpPr>
            <p:cNvPr id="1364" name="Google Shape;1364;p41"/>
            <p:cNvCxnSpPr/>
            <p:nvPr/>
          </p:nvCxnSpPr>
          <p:spPr>
            <a:xfrm>
              <a:off x="3731188" y="2832875"/>
              <a:ext cx="323400" cy="0"/>
            </a:xfrm>
            <a:prstGeom prst="straightConnector1">
              <a:avLst/>
            </a:prstGeom>
            <a:noFill/>
            <a:ln w="9525" cap="flat" cmpd="sng">
              <a:solidFill>
                <a:srgbClr val="000000"/>
              </a:solidFill>
              <a:prstDash val="solid"/>
              <a:round/>
              <a:headEnd type="none" w="med" len="med"/>
              <a:tailEnd type="none" w="med" len="med"/>
            </a:ln>
          </p:spPr>
        </p:cxnSp>
        <p:sp>
          <p:nvSpPr>
            <p:cNvPr id="1365" name="Google Shape;1365;p41"/>
            <p:cNvSpPr txBox="1"/>
            <p:nvPr/>
          </p:nvSpPr>
          <p:spPr>
            <a:xfrm>
              <a:off x="710275" y="2458475"/>
              <a:ext cx="1536300" cy="74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latin typeface="Roboto"/>
                <a:ea typeface="Roboto"/>
                <a:cs typeface="Roboto"/>
                <a:sym typeface="Roboto"/>
              </a:endParaRPr>
            </a:p>
          </p:txBody>
        </p:sp>
      </p:grpSp>
      <p:sp>
        <p:nvSpPr>
          <p:cNvPr id="1366" name="Google Shape;1366;p41"/>
          <p:cNvSpPr/>
          <p:nvPr/>
        </p:nvSpPr>
        <p:spPr>
          <a:xfrm>
            <a:off x="4138438" y="2583933"/>
            <a:ext cx="867000" cy="867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latin typeface="Fira Sans Extra Condensed Medium"/>
                <a:ea typeface="Fira Sans Extra Condensed Medium"/>
                <a:cs typeface="Fira Sans Extra Condensed Medium"/>
                <a:sym typeface="Fira Sans Extra Condensed Medium"/>
              </a:rPr>
              <a:t>2023</a:t>
            </a:r>
            <a:endParaRPr/>
          </a:p>
        </p:txBody>
      </p:sp>
      <p:grpSp>
        <p:nvGrpSpPr>
          <p:cNvPr id="1367" name="Google Shape;1367;p41"/>
          <p:cNvGrpSpPr/>
          <p:nvPr/>
        </p:nvGrpSpPr>
        <p:grpSpPr>
          <a:xfrm>
            <a:off x="5089325" y="2643033"/>
            <a:ext cx="3344300" cy="748800"/>
            <a:chOff x="5089325" y="2458475"/>
            <a:chExt cx="3344300" cy="748800"/>
          </a:xfrm>
        </p:grpSpPr>
        <p:sp>
          <p:nvSpPr>
            <p:cNvPr id="1368" name="Google Shape;1368;p41"/>
            <p:cNvSpPr/>
            <p:nvPr/>
          </p:nvSpPr>
          <p:spPr>
            <a:xfrm>
              <a:off x="5496625" y="2627225"/>
              <a:ext cx="1154400" cy="411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lt1"/>
                  </a:solidFill>
                  <a:latin typeface="Fira Sans Extra Condensed Medium"/>
                  <a:ea typeface="Fira Sans Extra Condensed Medium"/>
                  <a:cs typeface="Fira Sans Extra Condensed Medium"/>
                  <a:sym typeface="Fira Sans Extra Condensed Medium"/>
                </a:rPr>
                <a:t>Paperwork</a:t>
              </a:r>
              <a:endParaRPr dirty="0"/>
            </a:p>
          </p:txBody>
        </p:sp>
        <p:cxnSp>
          <p:nvCxnSpPr>
            <p:cNvPr id="1369" name="Google Shape;1369;p41"/>
            <p:cNvCxnSpPr/>
            <p:nvPr/>
          </p:nvCxnSpPr>
          <p:spPr>
            <a:xfrm>
              <a:off x="5089325" y="2832875"/>
              <a:ext cx="323400" cy="0"/>
            </a:xfrm>
            <a:prstGeom prst="straightConnector1">
              <a:avLst/>
            </a:prstGeom>
            <a:noFill/>
            <a:ln w="9525" cap="flat" cmpd="sng">
              <a:solidFill>
                <a:srgbClr val="000000"/>
              </a:solidFill>
              <a:prstDash val="solid"/>
              <a:round/>
              <a:headEnd type="none" w="med" len="med"/>
              <a:tailEnd type="none" w="med" len="med"/>
            </a:ln>
          </p:spPr>
        </p:cxnSp>
        <p:sp>
          <p:nvSpPr>
            <p:cNvPr id="1370" name="Google Shape;1370;p41"/>
            <p:cNvSpPr txBox="1"/>
            <p:nvPr/>
          </p:nvSpPr>
          <p:spPr>
            <a:xfrm>
              <a:off x="6897325" y="2458475"/>
              <a:ext cx="1536300" cy="748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dirty="0">
                <a:latin typeface="Roboto"/>
                <a:ea typeface="Roboto"/>
                <a:cs typeface="Roboto"/>
                <a:sym typeface="Roboto"/>
              </a:endParaRPr>
            </a:p>
          </p:txBody>
        </p:sp>
      </p:grpSp>
      <p:grpSp>
        <p:nvGrpSpPr>
          <p:cNvPr id="1371" name="Google Shape;1371;p41"/>
          <p:cNvGrpSpPr/>
          <p:nvPr/>
        </p:nvGrpSpPr>
        <p:grpSpPr>
          <a:xfrm>
            <a:off x="4734075" y="1442508"/>
            <a:ext cx="3699550" cy="1063204"/>
            <a:chOff x="4734075" y="1257950"/>
            <a:chExt cx="3699550" cy="1063204"/>
          </a:xfrm>
        </p:grpSpPr>
        <p:sp>
          <p:nvSpPr>
            <p:cNvPr id="1372" name="Google Shape;1372;p41"/>
            <p:cNvSpPr/>
            <p:nvPr/>
          </p:nvSpPr>
          <p:spPr>
            <a:xfrm>
              <a:off x="5496625" y="1257950"/>
              <a:ext cx="1400700" cy="575675"/>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lt1"/>
                  </a:solidFill>
                  <a:latin typeface="Fira Sans Extra Condensed Medium"/>
                  <a:ea typeface="Fira Sans Extra Condensed Medium"/>
                  <a:cs typeface="Fira Sans Extra Condensed Medium"/>
                  <a:sym typeface="Fira Sans Extra Condensed Medium"/>
                </a:rPr>
                <a:t>Reporting Structure</a:t>
              </a:r>
              <a:endParaRPr dirty="0"/>
            </a:p>
          </p:txBody>
        </p:sp>
        <p:sp>
          <p:nvSpPr>
            <p:cNvPr id="1373" name="Google Shape;1373;p41"/>
            <p:cNvSpPr/>
            <p:nvPr/>
          </p:nvSpPr>
          <p:spPr>
            <a:xfrm>
              <a:off x="4734075" y="1909825"/>
              <a:ext cx="1318708" cy="411329"/>
            </a:xfrm>
            <a:custGeom>
              <a:avLst/>
              <a:gdLst/>
              <a:ahLst/>
              <a:cxnLst/>
              <a:rect l="l" t="t" r="r" b="b"/>
              <a:pathLst>
                <a:path w="55507" h="15181" fill="none" extrusionOk="0">
                  <a:moveTo>
                    <a:pt x="0" y="15181"/>
                  </a:moveTo>
                  <a:lnTo>
                    <a:pt x="0" y="5810"/>
                  </a:lnTo>
                  <a:lnTo>
                    <a:pt x="55507" y="5810"/>
                  </a:lnTo>
                  <a:lnTo>
                    <a:pt x="55507" y="0"/>
                  </a:lnTo>
                </a:path>
              </a:pathLst>
            </a:custGeom>
            <a:noFill/>
            <a:ln w="95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1"/>
            <p:cNvSpPr txBox="1"/>
            <p:nvPr/>
          </p:nvSpPr>
          <p:spPr>
            <a:xfrm>
              <a:off x="6897325" y="1257950"/>
              <a:ext cx="1536300" cy="748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dirty="0">
                <a:latin typeface="Roboto"/>
                <a:ea typeface="Roboto"/>
                <a:cs typeface="Roboto"/>
                <a:sym typeface="Roboto"/>
              </a:endParaRPr>
            </a:p>
          </p:txBody>
        </p:sp>
      </p:grpSp>
      <p:grpSp>
        <p:nvGrpSpPr>
          <p:cNvPr id="1375" name="Google Shape;1375;p41"/>
          <p:cNvGrpSpPr/>
          <p:nvPr/>
        </p:nvGrpSpPr>
        <p:grpSpPr>
          <a:xfrm>
            <a:off x="4734075" y="3529227"/>
            <a:ext cx="3699550" cy="1063131"/>
            <a:chOff x="4734075" y="3344669"/>
            <a:chExt cx="3699550" cy="1063131"/>
          </a:xfrm>
        </p:grpSpPr>
        <p:sp>
          <p:nvSpPr>
            <p:cNvPr id="1376" name="Google Shape;1376;p41"/>
            <p:cNvSpPr/>
            <p:nvPr/>
          </p:nvSpPr>
          <p:spPr>
            <a:xfrm>
              <a:off x="5496624" y="3832225"/>
              <a:ext cx="1400699" cy="575574"/>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lt1"/>
                  </a:solidFill>
                  <a:latin typeface="Fira Sans Extra Condensed Medium"/>
                  <a:ea typeface="Fira Sans Extra Condensed Medium"/>
                  <a:cs typeface="Fira Sans Extra Condensed Medium"/>
                  <a:sym typeface="Fira Sans Extra Condensed Medium"/>
                </a:rPr>
                <a:t>Escalation method</a:t>
              </a:r>
              <a:endParaRPr dirty="0"/>
            </a:p>
          </p:txBody>
        </p:sp>
        <p:sp>
          <p:nvSpPr>
            <p:cNvPr id="1377" name="Google Shape;1377;p41"/>
            <p:cNvSpPr/>
            <p:nvPr/>
          </p:nvSpPr>
          <p:spPr>
            <a:xfrm>
              <a:off x="4734075" y="3344669"/>
              <a:ext cx="1318708" cy="411356"/>
            </a:xfrm>
            <a:custGeom>
              <a:avLst/>
              <a:gdLst/>
              <a:ahLst/>
              <a:cxnLst/>
              <a:rect l="l" t="t" r="r" b="b"/>
              <a:pathLst>
                <a:path w="55507" h="15182" fill="none" extrusionOk="0">
                  <a:moveTo>
                    <a:pt x="0" y="1"/>
                  </a:moveTo>
                  <a:lnTo>
                    <a:pt x="0" y="9371"/>
                  </a:lnTo>
                  <a:lnTo>
                    <a:pt x="55507" y="9371"/>
                  </a:lnTo>
                  <a:lnTo>
                    <a:pt x="55507" y="15181"/>
                  </a:lnTo>
                </a:path>
              </a:pathLst>
            </a:custGeom>
            <a:noFill/>
            <a:ln w="95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1"/>
            <p:cNvSpPr txBox="1"/>
            <p:nvPr/>
          </p:nvSpPr>
          <p:spPr>
            <a:xfrm>
              <a:off x="6897325" y="3659000"/>
              <a:ext cx="1536300" cy="748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dirty="0">
                <a:latin typeface="Roboto"/>
                <a:ea typeface="Roboto"/>
                <a:cs typeface="Roboto"/>
                <a:sym typeface="Roboto"/>
              </a:endParaRPr>
            </a:p>
          </p:txBody>
        </p:sp>
      </p:grpSp>
      <p:grpSp>
        <p:nvGrpSpPr>
          <p:cNvPr id="1379" name="Google Shape;1379;p41"/>
          <p:cNvGrpSpPr/>
          <p:nvPr/>
        </p:nvGrpSpPr>
        <p:grpSpPr>
          <a:xfrm>
            <a:off x="710275" y="1442508"/>
            <a:ext cx="3693201" cy="1063204"/>
            <a:chOff x="710275" y="1257950"/>
            <a:chExt cx="3693201" cy="1063204"/>
          </a:xfrm>
        </p:grpSpPr>
        <p:sp>
          <p:nvSpPr>
            <p:cNvPr id="1380" name="Google Shape;1380;p41"/>
            <p:cNvSpPr/>
            <p:nvPr/>
          </p:nvSpPr>
          <p:spPr>
            <a:xfrm>
              <a:off x="2409075" y="1257950"/>
              <a:ext cx="1645513" cy="575675"/>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lt1"/>
                  </a:solidFill>
                  <a:latin typeface="Fira Sans Extra Condensed Medium"/>
                  <a:ea typeface="Fira Sans Extra Condensed Medium"/>
                  <a:cs typeface="Fira Sans Extra Condensed Medium"/>
                  <a:sym typeface="Fira Sans Extra Condensed Medium"/>
                </a:rPr>
                <a:t>Stakeholder Identification</a:t>
              </a:r>
              <a:endParaRPr dirty="0"/>
            </a:p>
          </p:txBody>
        </p:sp>
        <p:sp>
          <p:nvSpPr>
            <p:cNvPr id="1381" name="Google Shape;1381;p41"/>
            <p:cNvSpPr/>
            <p:nvPr/>
          </p:nvSpPr>
          <p:spPr>
            <a:xfrm>
              <a:off x="3084776" y="1909825"/>
              <a:ext cx="1318700" cy="411329"/>
            </a:xfrm>
            <a:custGeom>
              <a:avLst/>
              <a:gdLst/>
              <a:ahLst/>
              <a:cxnLst/>
              <a:rect l="l" t="t" r="r" b="b"/>
              <a:pathLst>
                <a:path w="55495" h="15181" fill="none" extrusionOk="0">
                  <a:moveTo>
                    <a:pt x="0" y="0"/>
                  </a:moveTo>
                  <a:lnTo>
                    <a:pt x="0" y="6144"/>
                  </a:lnTo>
                  <a:lnTo>
                    <a:pt x="55495" y="6144"/>
                  </a:lnTo>
                  <a:lnTo>
                    <a:pt x="55495" y="15181"/>
                  </a:lnTo>
                </a:path>
              </a:pathLst>
            </a:custGeom>
            <a:noFill/>
            <a:ln w="95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1"/>
            <p:cNvSpPr txBox="1"/>
            <p:nvPr/>
          </p:nvSpPr>
          <p:spPr>
            <a:xfrm>
              <a:off x="710275" y="1257950"/>
              <a:ext cx="1536300" cy="74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latin typeface="Roboto"/>
                <a:ea typeface="Roboto"/>
                <a:cs typeface="Roboto"/>
                <a:sym typeface="Roboto"/>
              </a:endParaRPr>
            </a:p>
          </p:txBody>
        </p:sp>
      </p:grpSp>
      <p:grpSp>
        <p:nvGrpSpPr>
          <p:cNvPr id="1383" name="Google Shape;1383;p41"/>
          <p:cNvGrpSpPr/>
          <p:nvPr/>
        </p:nvGrpSpPr>
        <p:grpSpPr>
          <a:xfrm>
            <a:off x="710275" y="3529227"/>
            <a:ext cx="3693201" cy="1063131"/>
            <a:chOff x="710275" y="3344669"/>
            <a:chExt cx="3693201" cy="1063131"/>
          </a:xfrm>
        </p:grpSpPr>
        <p:sp>
          <p:nvSpPr>
            <p:cNvPr id="1384" name="Google Shape;1384;p41"/>
            <p:cNvSpPr/>
            <p:nvPr/>
          </p:nvSpPr>
          <p:spPr>
            <a:xfrm>
              <a:off x="2492924" y="3832224"/>
              <a:ext cx="1561663" cy="575575"/>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lt1"/>
                  </a:solidFill>
                  <a:latin typeface="Fira Sans Extra Condensed Medium"/>
                  <a:ea typeface="Fira Sans Extra Condensed Medium"/>
                  <a:cs typeface="Fira Sans Extra Condensed Medium"/>
                  <a:sym typeface="Fira Sans Extra Condensed Medium"/>
                </a:rPr>
                <a:t>Time and Frequency</a:t>
              </a:r>
              <a:endParaRPr dirty="0"/>
            </a:p>
          </p:txBody>
        </p:sp>
        <p:sp>
          <p:nvSpPr>
            <p:cNvPr id="1385" name="Google Shape;1385;p41"/>
            <p:cNvSpPr/>
            <p:nvPr/>
          </p:nvSpPr>
          <p:spPr>
            <a:xfrm>
              <a:off x="3084776" y="3344669"/>
              <a:ext cx="1318700" cy="411356"/>
            </a:xfrm>
            <a:custGeom>
              <a:avLst/>
              <a:gdLst/>
              <a:ahLst/>
              <a:cxnLst/>
              <a:rect l="l" t="t" r="r" b="b"/>
              <a:pathLst>
                <a:path w="55495" h="15182" fill="none" extrusionOk="0">
                  <a:moveTo>
                    <a:pt x="0" y="15181"/>
                  </a:moveTo>
                  <a:lnTo>
                    <a:pt x="0" y="9026"/>
                  </a:lnTo>
                  <a:lnTo>
                    <a:pt x="55495" y="9026"/>
                  </a:lnTo>
                  <a:lnTo>
                    <a:pt x="55495" y="1"/>
                  </a:lnTo>
                </a:path>
              </a:pathLst>
            </a:custGeom>
            <a:noFill/>
            <a:ln w="95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1"/>
            <p:cNvSpPr txBox="1"/>
            <p:nvPr/>
          </p:nvSpPr>
          <p:spPr>
            <a:xfrm>
              <a:off x="710275" y="3659000"/>
              <a:ext cx="1536300" cy="74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latin typeface="Roboto"/>
                <a:ea typeface="Roboto"/>
                <a:cs typeface="Roboto"/>
                <a:sym typeface="Roboto"/>
              </a:endParaRPr>
            </a:p>
          </p:txBody>
        </p:sp>
      </p:grpSp>
      <p:pic>
        <p:nvPicPr>
          <p:cNvPr id="2" name="Picture 2" descr="Coronavirus Update">
            <a:extLst>
              <a:ext uri="{FF2B5EF4-FFF2-40B4-BE49-F238E27FC236}">
                <a16:creationId xmlns:a16="http://schemas.microsoft.com/office/drawing/2014/main" id="{4E4969E7-11D6-2A57-2F8D-10A9DA2BA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448" y="7230"/>
            <a:ext cx="1638300" cy="11715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EAE74DF3-B6B6-6A3A-BE02-E47B11CCAFAE}"/>
                  </a:ext>
                </a:extLst>
              </p14:cNvPr>
              <p14:cNvContentPartPr/>
              <p14:nvPr/>
            </p14:nvContentPartPr>
            <p14:xfrm>
              <a:off x="7281720" y="776160"/>
              <a:ext cx="360" cy="360"/>
            </p14:xfrm>
          </p:contentPart>
        </mc:Choice>
        <mc:Fallback xmlns="">
          <p:pic>
            <p:nvPicPr>
              <p:cNvPr id="3" name="Ink 2">
                <a:extLst>
                  <a:ext uri="{FF2B5EF4-FFF2-40B4-BE49-F238E27FC236}">
                    <a16:creationId xmlns:a16="http://schemas.microsoft.com/office/drawing/2014/main" id="{EAE74DF3-B6B6-6A3A-BE02-E47B11CCAFAE}"/>
                  </a:ext>
                </a:extLst>
              </p:cNvPr>
              <p:cNvPicPr/>
              <p:nvPr/>
            </p:nvPicPr>
            <p:blipFill>
              <a:blip r:embed="rId5"/>
              <a:stretch>
                <a:fillRect/>
              </a:stretch>
            </p:blipFill>
            <p:spPr>
              <a:xfrm>
                <a:off x="7272360" y="766800"/>
                <a:ext cx="19080" cy="1908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CA5976-5BB4-8C9E-82E9-EDD3D8588F69}"/>
              </a:ext>
            </a:extLst>
          </p:cNvPr>
          <p:cNvSpPr>
            <a:spLocks noGrp="1"/>
          </p:cNvSpPr>
          <p:nvPr>
            <p:ph type="title"/>
          </p:nvPr>
        </p:nvSpPr>
        <p:spPr>
          <a:xfrm>
            <a:off x="4860435" y="2374984"/>
            <a:ext cx="3573340" cy="441859"/>
          </a:xfrm>
        </p:spPr>
        <p:txBody>
          <a:bodyPr/>
          <a:lstStyle/>
          <a:p>
            <a:pPr algn="just"/>
            <a:r>
              <a:rPr lang="en-GB" sz="1800" dirty="0">
                <a:latin typeface="Roboto" panose="02000000000000000000" pitchFamily="2" charset="0"/>
                <a:ea typeface="Roboto" panose="02000000000000000000" pitchFamily="2" charset="0"/>
                <a:cs typeface="Roboto" panose="02000000000000000000" pitchFamily="2" charset="0"/>
              </a:rPr>
              <a:t>Abhinav Singh Voria</a:t>
            </a:r>
          </a:p>
        </p:txBody>
      </p:sp>
      <p:sp>
        <p:nvSpPr>
          <p:cNvPr id="4" name="Text Placeholder 3">
            <a:extLst>
              <a:ext uri="{FF2B5EF4-FFF2-40B4-BE49-F238E27FC236}">
                <a16:creationId xmlns:a16="http://schemas.microsoft.com/office/drawing/2014/main" id="{E7A574FE-AA10-53E0-F50A-410BA70B4E38}"/>
              </a:ext>
            </a:extLst>
          </p:cNvPr>
          <p:cNvSpPr>
            <a:spLocks noGrp="1"/>
          </p:cNvSpPr>
          <p:nvPr>
            <p:ph type="body" idx="1"/>
          </p:nvPr>
        </p:nvSpPr>
        <p:spPr>
          <a:xfrm>
            <a:off x="927293" y="2392663"/>
            <a:ext cx="4446872" cy="589144"/>
          </a:xfrm>
        </p:spPr>
        <p:txBody>
          <a:bodyPr/>
          <a:lstStyle/>
          <a:p>
            <a:pPr marL="114300" indent="0" algn="just">
              <a:buNone/>
            </a:pPr>
            <a:r>
              <a:rPr lang="en-US" dirty="0"/>
              <a:t>Robin Varma</a:t>
            </a:r>
          </a:p>
        </p:txBody>
      </p:sp>
      <p:pic>
        <p:nvPicPr>
          <p:cNvPr id="8" name="Picture 2" descr="Coronavirus Update">
            <a:extLst>
              <a:ext uri="{FF2B5EF4-FFF2-40B4-BE49-F238E27FC236}">
                <a16:creationId xmlns:a16="http://schemas.microsoft.com/office/drawing/2014/main" id="{ABEF7B52-8CB2-1A4F-45FB-2322FE522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3220" y="7230"/>
            <a:ext cx="1444527" cy="10330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with short dark hair wearing a blue and grey striped shirt&#10;&#10;Description automatically generated">
            <a:extLst>
              <a:ext uri="{FF2B5EF4-FFF2-40B4-BE49-F238E27FC236}">
                <a16:creationId xmlns:a16="http://schemas.microsoft.com/office/drawing/2014/main" id="{D2CA53C0-7487-B47A-54EF-381B914CCE8F}"/>
              </a:ext>
            </a:extLst>
          </p:cNvPr>
          <p:cNvPicPr>
            <a:picLocks noChangeAspect="1"/>
          </p:cNvPicPr>
          <p:nvPr/>
        </p:nvPicPr>
        <p:blipFill>
          <a:blip r:embed="rId4"/>
          <a:stretch>
            <a:fillRect/>
          </a:stretch>
        </p:blipFill>
        <p:spPr>
          <a:xfrm>
            <a:off x="1124969" y="846169"/>
            <a:ext cx="1257503" cy="1640220"/>
          </a:xfrm>
          <a:prstGeom prst="rect">
            <a:avLst/>
          </a:prstGeom>
        </p:spPr>
      </p:pic>
      <p:pic>
        <p:nvPicPr>
          <p:cNvPr id="10" name="Picture 9" descr="A person with dark hair wearing a pink shirt&#10;&#10;Description automatically generated">
            <a:extLst>
              <a:ext uri="{FF2B5EF4-FFF2-40B4-BE49-F238E27FC236}">
                <a16:creationId xmlns:a16="http://schemas.microsoft.com/office/drawing/2014/main" id="{D69ECC35-0255-36D1-1C0A-71E4FAA7D874}"/>
              </a:ext>
            </a:extLst>
          </p:cNvPr>
          <p:cNvPicPr>
            <a:picLocks noChangeAspect="1"/>
          </p:cNvPicPr>
          <p:nvPr/>
        </p:nvPicPr>
        <p:blipFill>
          <a:blip r:embed="rId5"/>
          <a:stretch>
            <a:fillRect/>
          </a:stretch>
        </p:blipFill>
        <p:spPr>
          <a:xfrm>
            <a:off x="5438945" y="829600"/>
            <a:ext cx="1322585" cy="1545384"/>
          </a:xfrm>
          <a:prstGeom prst="rect">
            <a:avLst/>
          </a:prstGeom>
        </p:spPr>
      </p:pic>
      <p:pic>
        <p:nvPicPr>
          <p:cNvPr id="12" name="Picture 11" descr="A person in a blue shirt&#10;&#10;Description automatically generated">
            <a:extLst>
              <a:ext uri="{FF2B5EF4-FFF2-40B4-BE49-F238E27FC236}">
                <a16:creationId xmlns:a16="http://schemas.microsoft.com/office/drawing/2014/main" id="{4BA8473A-D69D-B12B-68C6-9469C1DA8B35}"/>
              </a:ext>
            </a:extLst>
          </p:cNvPr>
          <p:cNvPicPr>
            <a:picLocks noChangeAspect="1"/>
          </p:cNvPicPr>
          <p:nvPr/>
        </p:nvPicPr>
        <p:blipFill>
          <a:blip r:embed="rId6"/>
          <a:stretch>
            <a:fillRect/>
          </a:stretch>
        </p:blipFill>
        <p:spPr>
          <a:xfrm>
            <a:off x="1124969" y="2816843"/>
            <a:ext cx="1257503" cy="1650473"/>
          </a:xfrm>
          <a:prstGeom prst="rect">
            <a:avLst/>
          </a:prstGeom>
        </p:spPr>
      </p:pic>
      <p:sp>
        <p:nvSpPr>
          <p:cNvPr id="13" name="TextBox 12">
            <a:extLst>
              <a:ext uri="{FF2B5EF4-FFF2-40B4-BE49-F238E27FC236}">
                <a16:creationId xmlns:a16="http://schemas.microsoft.com/office/drawing/2014/main" id="{F24E3764-FDB4-B90F-E925-626830A2CDD4}"/>
              </a:ext>
            </a:extLst>
          </p:cNvPr>
          <p:cNvSpPr txBox="1"/>
          <p:nvPr/>
        </p:nvSpPr>
        <p:spPr>
          <a:xfrm>
            <a:off x="1037082" y="4467316"/>
            <a:ext cx="1877896" cy="369332"/>
          </a:xfrm>
          <a:prstGeom prst="rect">
            <a:avLst/>
          </a:prstGeom>
          <a:noFill/>
        </p:spPr>
        <p:txBody>
          <a:bodyPr wrap="square" rtlCol="0">
            <a:spAutoFit/>
          </a:bodyPr>
          <a:lstStyle/>
          <a:p>
            <a:pPr algn="just"/>
            <a:r>
              <a:rPr lang="en-US" sz="1800" dirty="0">
                <a:latin typeface="Roboto" panose="02000000000000000000" pitchFamily="2" charset="0"/>
                <a:ea typeface="Roboto" panose="02000000000000000000" pitchFamily="2" charset="0"/>
                <a:cs typeface="Roboto" panose="02000000000000000000" pitchFamily="2" charset="0"/>
              </a:rPr>
              <a:t>Rohit Verma</a:t>
            </a:r>
          </a:p>
        </p:txBody>
      </p:sp>
      <p:sp>
        <p:nvSpPr>
          <p:cNvPr id="14" name="TextBox 13">
            <a:extLst>
              <a:ext uri="{FF2B5EF4-FFF2-40B4-BE49-F238E27FC236}">
                <a16:creationId xmlns:a16="http://schemas.microsoft.com/office/drawing/2014/main" id="{6C068ECF-EE9D-FF1B-E3B2-D1A5948E6761}"/>
              </a:ext>
            </a:extLst>
          </p:cNvPr>
          <p:cNvSpPr txBox="1"/>
          <p:nvPr/>
        </p:nvSpPr>
        <p:spPr>
          <a:xfrm>
            <a:off x="2252248" y="223910"/>
            <a:ext cx="3477711" cy="400110"/>
          </a:xfrm>
          <a:prstGeom prst="rect">
            <a:avLst/>
          </a:prstGeom>
          <a:noFill/>
        </p:spPr>
        <p:txBody>
          <a:bodyPr wrap="square" rtlCol="0">
            <a:spAutoFit/>
          </a:bodyPr>
          <a:lstStyle/>
          <a:p>
            <a:pPr algn="ctr"/>
            <a:r>
              <a:rPr lang="en-US" sz="2000" dirty="0">
                <a:latin typeface="Roboto" panose="02000000000000000000" pitchFamily="2" charset="0"/>
                <a:ea typeface="Roboto" panose="02000000000000000000" pitchFamily="2" charset="0"/>
                <a:cs typeface="Roboto" panose="02000000000000000000" pitchFamily="2" charset="0"/>
              </a:rPr>
              <a:t>Team Members</a:t>
            </a:r>
          </a:p>
        </p:txBody>
      </p:sp>
      <p:sp>
        <p:nvSpPr>
          <p:cNvPr id="6" name="TextBox 5">
            <a:extLst>
              <a:ext uri="{FF2B5EF4-FFF2-40B4-BE49-F238E27FC236}">
                <a16:creationId xmlns:a16="http://schemas.microsoft.com/office/drawing/2014/main" id="{FD592B6F-2D4F-2539-41A1-D7A9E94CD64E}"/>
              </a:ext>
            </a:extLst>
          </p:cNvPr>
          <p:cNvSpPr txBox="1"/>
          <p:nvPr/>
        </p:nvSpPr>
        <p:spPr>
          <a:xfrm>
            <a:off x="4628133" y="4465562"/>
            <a:ext cx="2943838" cy="369332"/>
          </a:xfrm>
          <a:prstGeom prst="rect">
            <a:avLst/>
          </a:prstGeom>
          <a:noFill/>
        </p:spPr>
        <p:txBody>
          <a:bodyPr wrap="square" rtlCol="0">
            <a:spAutoFit/>
          </a:bodyPr>
          <a:lstStyle/>
          <a:p>
            <a:pPr algn="ctr"/>
            <a:r>
              <a:rPr lang="en-US" sz="1800" dirty="0">
                <a:latin typeface="Roboto" panose="02000000000000000000" pitchFamily="2" charset="0"/>
                <a:ea typeface="Roboto" panose="02000000000000000000" pitchFamily="2" charset="0"/>
                <a:cs typeface="Roboto" panose="02000000000000000000" pitchFamily="2" charset="0"/>
              </a:rPr>
              <a:t>Adeel Hassan</a:t>
            </a:r>
          </a:p>
        </p:txBody>
      </p:sp>
      <p:pic>
        <p:nvPicPr>
          <p:cNvPr id="9" name="Picture 8" descr="A close-up of a person&#10;&#10;Description automatically generated">
            <a:extLst>
              <a:ext uri="{FF2B5EF4-FFF2-40B4-BE49-F238E27FC236}">
                <a16:creationId xmlns:a16="http://schemas.microsoft.com/office/drawing/2014/main" id="{354C3ED0-FF49-C90B-5AE7-50E07CE533DD}"/>
              </a:ext>
            </a:extLst>
          </p:cNvPr>
          <p:cNvPicPr>
            <a:picLocks noChangeAspect="1"/>
          </p:cNvPicPr>
          <p:nvPr/>
        </p:nvPicPr>
        <p:blipFill>
          <a:blip r:embed="rId7"/>
          <a:stretch>
            <a:fillRect/>
          </a:stretch>
        </p:blipFill>
        <p:spPr>
          <a:xfrm>
            <a:off x="5471301" y="2896754"/>
            <a:ext cx="1257503" cy="1616789"/>
          </a:xfrm>
          <a:prstGeom prst="rect">
            <a:avLst/>
          </a:prstGeom>
        </p:spPr>
      </p:pic>
    </p:spTree>
    <p:extLst>
      <p:ext uri="{BB962C8B-B14F-4D97-AF65-F5344CB8AC3E}">
        <p14:creationId xmlns:p14="http://schemas.microsoft.com/office/powerpoint/2010/main" val="90042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3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Regular Status Reports</a:t>
            </a:r>
            <a:endParaRPr dirty="0"/>
          </a:p>
        </p:txBody>
      </p:sp>
      <p:grpSp>
        <p:nvGrpSpPr>
          <p:cNvPr id="1085" name="Google Shape;1085;p36"/>
          <p:cNvGrpSpPr/>
          <p:nvPr/>
        </p:nvGrpSpPr>
        <p:grpSpPr>
          <a:xfrm>
            <a:off x="3190788" y="1798142"/>
            <a:ext cx="1139650" cy="924007"/>
            <a:chOff x="3190788" y="1882442"/>
            <a:chExt cx="1139650" cy="924007"/>
          </a:xfrm>
        </p:grpSpPr>
        <p:sp>
          <p:nvSpPr>
            <p:cNvPr id="1086" name="Google Shape;1086;p36"/>
            <p:cNvSpPr/>
            <p:nvPr/>
          </p:nvSpPr>
          <p:spPr>
            <a:xfrm>
              <a:off x="3190788" y="1882442"/>
              <a:ext cx="1139650" cy="924007"/>
            </a:xfrm>
            <a:custGeom>
              <a:avLst/>
              <a:gdLst/>
              <a:ahLst/>
              <a:cxnLst/>
              <a:rect l="l" t="t" r="r" b="b"/>
              <a:pathLst>
                <a:path w="51031" h="41375" extrusionOk="0">
                  <a:moveTo>
                    <a:pt x="11942" y="1"/>
                  </a:moveTo>
                  <a:lnTo>
                    <a:pt x="0" y="20682"/>
                  </a:lnTo>
                  <a:lnTo>
                    <a:pt x="11942" y="41375"/>
                  </a:lnTo>
                  <a:lnTo>
                    <a:pt x="35826" y="41375"/>
                  </a:lnTo>
                  <a:lnTo>
                    <a:pt x="38267" y="37112"/>
                  </a:lnTo>
                  <a:lnTo>
                    <a:pt x="51030" y="36731"/>
                  </a:lnTo>
                  <a:lnTo>
                    <a:pt x="44553" y="26218"/>
                  </a:lnTo>
                  <a:lnTo>
                    <a:pt x="47768" y="20670"/>
                  </a:lnTo>
                  <a:lnTo>
                    <a:pt x="35826"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3288621" y="1966453"/>
              <a:ext cx="871101" cy="754370"/>
            </a:xfrm>
            <a:custGeom>
              <a:avLst/>
              <a:gdLst/>
              <a:ahLst/>
              <a:cxnLst/>
              <a:rect l="l" t="t" r="r" b="b"/>
              <a:pathLst>
                <a:path w="39006" h="33779" extrusionOk="0">
                  <a:moveTo>
                    <a:pt x="9752" y="1"/>
                  </a:moveTo>
                  <a:lnTo>
                    <a:pt x="1" y="16884"/>
                  </a:lnTo>
                  <a:lnTo>
                    <a:pt x="9752" y="33779"/>
                  </a:lnTo>
                  <a:lnTo>
                    <a:pt x="29254" y="33779"/>
                  </a:lnTo>
                  <a:lnTo>
                    <a:pt x="39006" y="16884"/>
                  </a:lnTo>
                  <a:lnTo>
                    <a:pt x="29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36"/>
          <p:cNvGrpSpPr/>
          <p:nvPr/>
        </p:nvGrpSpPr>
        <p:grpSpPr>
          <a:xfrm>
            <a:off x="3190788" y="2775249"/>
            <a:ext cx="1139650" cy="924030"/>
            <a:chOff x="3190788" y="2859549"/>
            <a:chExt cx="1139650" cy="924030"/>
          </a:xfrm>
        </p:grpSpPr>
        <p:sp>
          <p:nvSpPr>
            <p:cNvPr id="1089" name="Google Shape;1089;p36"/>
            <p:cNvSpPr/>
            <p:nvPr/>
          </p:nvSpPr>
          <p:spPr>
            <a:xfrm>
              <a:off x="3190788" y="2859549"/>
              <a:ext cx="1139650" cy="924030"/>
            </a:xfrm>
            <a:custGeom>
              <a:avLst/>
              <a:gdLst/>
              <a:ahLst/>
              <a:cxnLst/>
              <a:rect l="l" t="t" r="r" b="b"/>
              <a:pathLst>
                <a:path w="51031" h="41376" extrusionOk="0">
                  <a:moveTo>
                    <a:pt x="11942" y="1"/>
                  </a:moveTo>
                  <a:lnTo>
                    <a:pt x="0" y="20682"/>
                  </a:lnTo>
                  <a:lnTo>
                    <a:pt x="11942" y="41375"/>
                  </a:lnTo>
                  <a:lnTo>
                    <a:pt x="35826" y="41375"/>
                  </a:lnTo>
                  <a:lnTo>
                    <a:pt x="47768" y="20706"/>
                  </a:lnTo>
                  <a:lnTo>
                    <a:pt x="44553" y="15146"/>
                  </a:lnTo>
                  <a:lnTo>
                    <a:pt x="51030" y="4644"/>
                  </a:lnTo>
                  <a:lnTo>
                    <a:pt x="38267" y="4263"/>
                  </a:lnTo>
                  <a:lnTo>
                    <a:pt x="35826"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3288621" y="2945168"/>
              <a:ext cx="871101" cy="754370"/>
            </a:xfrm>
            <a:custGeom>
              <a:avLst/>
              <a:gdLst/>
              <a:ahLst/>
              <a:cxnLst/>
              <a:rect l="l" t="t" r="r" b="b"/>
              <a:pathLst>
                <a:path w="39006" h="33779" extrusionOk="0">
                  <a:moveTo>
                    <a:pt x="9752" y="1"/>
                  </a:moveTo>
                  <a:lnTo>
                    <a:pt x="1" y="16896"/>
                  </a:lnTo>
                  <a:lnTo>
                    <a:pt x="9752" y="33779"/>
                  </a:lnTo>
                  <a:lnTo>
                    <a:pt x="29254" y="33779"/>
                  </a:lnTo>
                  <a:lnTo>
                    <a:pt x="39006" y="16896"/>
                  </a:lnTo>
                  <a:lnTo>
                    <a:pt x="292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36"/>
          <p:cNvGrpSpPr/>
          <p:nvPr/>
        </p:nvGrpSpPr>
        <p:grpSpPr>
          <a:xfrm>
            <a:off x="4813709" y="1798142"/>
            <a:ext cx="1139650" cy="924007"/>
            <a:chOff x="4813709" y="1882442"/>
            <a:chExt cx="1139650" cy="924007"/>
          </a:xfrm>
        </p:grpSpPr>
        <p:sp>
          <p:nvSpPr>
            <p:cNvPr id="1092" name="Google Shape;1092;p36"/>
            <p:cNvSpPr/>
            <p:nvPr/>
          </p:nvSpPr>
          <p:spPr>
            <a:xfrm>
              <a:off x="4813709" y="1882442"/>
              <a:ext cx="1139650" cy="924007"/>
            </a:xfrm>
            <a:custGeom>
              <a:avLst/>
              <a:gdLst/>
              <a:ahLst/>
              <a:cxnLst/>
              <a:rect l="l" t="t" r="r" b="b"/>
              <a:pathLst>
                <a:path w="51031" h="41375" extrusionOk="0">
                  <a:moveTo>
                    <a:pt x="15205" y="1"/>
                  </a:moveTo>
                  <a:lnTo>
                    <a:pt x="3263" y="20670"/>
                  </a:lnTo>
                  <a:lnTo>
                    <a:pt x="6478" y="26230"/>
                  </a:lnTo>
                  <a:lnTo>
                    <a:pt x="1" y="36731"/>
                  </a:lnTo>
                  <a:lnTo>
                    <a:pt x="12764" y="37124"/>
                  </a:lnTo>
                  <a:lnTo>
                    <a:pt x="15205" y="41375"/>
                  </a:lnTo>
                  <a:lnTo>
                    <a:pt x="39089" y="41375"/>
                  </a:lnTo>
                  <a:lnTo>
                    <a:pt x="51031" y="20682"/>
                  </a:lnTo>
                  <a:lnTo>
                    <a:pt x="3908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4984409" y="1966453"/>
              <a:ext cx="871101" cy="754370"/>
            </a:xfrm>
            <a:custGeom>
              <a:avLst/>
              <a:gdLst/>
              <a:ahLst/>
              <a:cxnLst/>
              <a:rect l="l" t="t" r="r" b="b"/>
              <a:pathLst>
                <a:path w="39006" h="33779" extrusionOk="0">
                  <a:moveTo>
                    <a:pt x="9752" y="1"/>
                  </a:moveTo>
                  <a:lnTo>
                    <a:pt x="1" y="16884"/>
                  </a:lnTo>
                  <a:lnTo>
                    <a:pt x="9752" y="33779"/>
                  </a:lnTo>
                  <a:lnTo>
                    <a:pt x="29254" y="33779"/>
                  </a:lnTo>
                  <a:lnTo>
                    <a:pt x="39006" y="16884"/>
                  </a:lnTo>
                  <a:lnTo>
                    <a:pt x="292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36"/>
          <p:cNvGrpSpPr/>
          <p:nvPr/>
        </p:nvGrpSpPr>
        <p:grpSpPr>
          <a:xfrm>
            <a:off x="4813709" y="2775249"/>
            <a:ext cx="1139650" cy="924030"/>
            <a:chOff x="4813709" y="2859549"/>
            <a:chExt cx="1139650" cy="924030"/>
          </a:xfrm>
        </p:grpSpPr>
        <p:sp>
          <p:nvSpPr>
            <p:cNvPr id="1095" name="Google Shape;1095;p36"/>
            <p:cNvSpPr/>
            <p:nvPr/>
          </p:nvSpPr>
          <p:spPr>
            <a:xfrm>
              <a:off x="4813709" y="2859549"/>
              <a:ext cx="1139650" cy="924030"/>
            </a:xfrm>
            <a:custGeom>
              <a:avLst/>
              <a:gdLst/>
              <a:ahLst/>
              <a:cxnLst/>
              <a:rect l="l" t="t" r="r" b="b"/>
              <a:pathLst>
                <a:path w="51031" h="41376" extrusionOk="0">
                  <a:moveTo>
                    <a:pt x="15205" y="1"/>
                  </a:moveTo>
                  <a:lnTo>
                    <a:pt x="12764" y="4263"/>
                  </a:lnTo>
                  <a:lnTo>
                    <a:pt x="1" y="4632"/>
                  </a:lnTo>
                  <a:lnTo>
                    <a:pt x="6478" y="15146"/>
                  </a:lnTo>
                  <a:lnTo>
                    <a:pt x="3263" y="20706"/>
                  </a:lnTo>
                  <a:lnTo>
                    <a:pt x="15205" y="41375"/>
                  </a:lnTo>
                  <a:lnTo>
                    <a:pt x="39089" y="41375"/>
                  </a:lnTo>
                  <a:lnTo>
                    <a:pt x="51031" y="20682"/>
                  </a:lnTo>
                  <a:lnTo>
                    <a:pt x="3908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4984409" y="2945168"/>
              <a:ext cx="871101" cy="754370"/>
            </a:xfrm>
            <a:custGeom>
              <a:avLst/>
              <a:gdLst/>
              <a:ahLst/>
              <a:cxnLst/>
              <a:rect l="l" t="t" r="r" b="b"/>
              <a:pathLst>
                <a:path w="39006" h="33779" extrusionOk="0">
                  <a:moveTo>
                    <a:pt x="9752" y="1"/>
                  </a:moveTo>
                  <a:lnTo>
                    <a:pt x="1" y="16896"/>
                  </a:lnTo>
                  <a:lnTo>
                    <a:pt x="9752" y="33779"/>
                  </a:lnTo>
                  <a:lnTo>
                    <a:pt x="29254" y="33779"/>
                  </a:lnTo>
                  <a:lnTo>
                    <a:pt x="39006" y="16896"/>
                  </a:lnTo>
                  <a:lnTo>
                    <a:pt x="292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36"/>
          <p:cNvGrpSpPr/>
          <p:nvPr/>
        </p:nvGrpSpPr>
        <p:grpSpPr>
          <a:xfrm>
            <a:off x="4038682" y="1302811"/>
            <a:ext cx="1066779" cy="1169687"/>
            <a:chOff x="4038682" y="1387111"/>
            <a:chExt cx="1066779" cy="1169687"/>
          </a:xfrm>
        </p:grpSpPr>
        <p:sp>
          <p:nvSpPr>
            <p:cNvPr id="1098" name="Google Shape;1098;p36"/>
            <p:cNvSpPr/>
            <p:nvPr/>
          </p:nvSpPr>
          <p:spPr>
            <a:xfrm>
              <a:off x="4038682" y="1387111"/>
              <a:ext cx="1066779" cy="1169687"/>
            </a:xfrm>
            <a:custGeom>
              <a:avLst/>
              <a:gdLst/>
              <a:ahLst/>
              <a:cxnLst/>
              <a:rect l="l" t="t" r="r" b="b"/>
              <a:pathLst>
                <a:path w="47768" h="52376" extrusionOk="0">
                  <a:moveTo>
                    <a:pt x="11942" y="0"/>
                  </a:moveTo>
                  <a:lnTo>
                    <a:pt x="0" y="20622"/>
                  </a:lnTo>
                  <a:lnTo>
                    <a:pt x="11942" y="41232"/>
                  </a:lnTo>
                  <a:lnTo>
                    <a:pt x="17455" y="41232"/>
                  </a:lnTo>
                  <a:lnTo>
                    <a:pt x="23884" y="52376"/>
                  </a:lnTo>
                  <a:lnTo>
                    <a:pt x="30325" y="41232"/>
                  </a:lnTo>
                  <a:lnTo>
                    <a:pt x="35826" y="41232"/>
                  </a:lnTo>
                  <a:lnTo>
                    <a:pt x="47768" y="20622"/>
                  </a:lnTo>
                  <a:lnTo>
                    <a:pt x="35826"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6"/>
            <p:cNvSpPr/>
            <p:nvPr/>
          </p:nvSpPr>
          <p:spPr>
            <a:xfrm>
              <a:off x="4136515" y="1470318"/>
              <a:ext cx="871101" cy="754370"/>
            </a:xfrm>
            <a:custGeom>
              <a:avLst/>
              <a:gdLst/>
              <a:ahLst/>
              <a:cxnLst/>
              <a:rect l="l" t="t" r="r" b="b"/>
              <a:pathLst>
                <a:path w="39006" h="33779" extrusionOk="0">
                  <a:moveTo>
                    <a:pt x="9752" y="1"/>
                  </a:moveTo>
                  <a:lnTo>
                    <a:pt x="1" y="16896"/>
                  </a:lnTo>
                  <a:lnTo>
                    <a:pt x="9752" y="33779"/>
                  </a:lnTo>
                  <a:lnTo>
                    <a:pt x="29254" y="33779"/>
                  </a:lnTo>
                  <a:lnTo>
                    <a:pt x="39006" y="16896"/>
                  </a:lnTo>
                  <a:lnTo>
                    <a:pt x="292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36"/>
          <p:cNvGrpSpPr/>
          <p:nvPr/>
        </p:nvGrpSpPr>
        <p:grpSpPr>
          <a:xfrm>
            <a:off x="4038682" y="3024914"/>
            <a:ext cx="1066779" cy="1169441"/>
            <a:chOff x="4038682" y="3109214"/>
            <a:chExt cx="1066779" cy="1169441"/>
          </a:xfrm>
        </p:grpSpPr>
        <p:sp>
          <p:nvSpPr>
            <p:cNvPr id="1101" name="Google Shape;1101;p36"/>
            <p:cNvSpPr/>
            <p:nvPr/>
          </p:nvSpPr>
          <p:spPr>
            <a:xfrm>
              <a:off x="4038682" y="3109214"/>
              <a:ext cx="1066779" cy="1169441"/>
            </a:xfrm>
            <a:custGeom>
              <a:avLst/>
              <a:gdLst/>
              <a:ahLst/>
              <a:cxnLst/>
              <a:rect l="l" t="t" r="r" b="b"/>
              <a:pathLst>
                <a:path w="47768" h="52365" extrusionOk="0">
                  <a:moveTo>
                    <a:pt x="23884" y="1"/>
                  </a:moveTo>
                  <a:lnTo>
                    <a:pt x="17455" y="11145"/>
                  </a:lnTo>
                  <a:lnTo>
                    <a:pt x="11942" y="11145"/>
                  </a:lnTo>
                  <a:lnTo>
                    <a:pt x="0" y="31755"/>
                  </a:lnTo>
                  <a:lnTo>
                    <a:pt x="11942" y="52364"/>
                  </a:lnTo>
                  <a:lnTo>
                    <a:pt x="35826" y="52364"/>
                  </a:lnTo>
                  <a:lnTo>
                    <a:pt x="47768" y="31755"/>
                  </a:lnTo>
                  <a:lnTo>
                    <a:pt x="35826" y="11145"/>
                  </a:lnTo>
                  <a:lnTo>
                    <a:pt x="30325" y="11145"/>
                  </a:lnTo>
                  <a:lnTo>
                    <a:pt x="2388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4136515" y="3441303"/>
              <a:ext cx="871101" cy="754370"/>
            </a:xfrm>
            <a:custGeom>
              <a:avLst/>
              <a:gdLst/>
              <a:ahLst/>
              <a:cxnLst/>
              <a:rect l="l" t="t" r="r" b="b"/>
              <a:pathLst>
                <a:path w="39006" h="33779" extrusionOk="0">
                  <a:moveTo>
                    <a:pt x="9752" y="1"/>
                  </a:moveTo>
                  <a:lnTo>
                    <a:pt x="1" y="16884"/>
                  </a:lnTo>
                  <a:lnTo>
                    <a:pt x="9752" y="33779"/>
                  </a:lnTo>
                  <a:lnTo>
                    <a:pt x="29254" y="33779"/>
                  </a:lnTo>
                  <a:lnTo>
                    <a:pt x="39006" y="16884"/>
                  </a:lnTo>
                  <a:lnTo>
                    <a:pt x="292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36"/>
          <p:cNvGrpSpPr/>
          <p:nvPr/>
        </p:nvGrpSpPr>
        <p:grpSpPr>
          <a:xfrm>
            <a:off x="5247414" y="3063808"/>
            <a:ext cx="345074" cy="346893"/>
            <a:chOff x="6069423" y="2891892"/>
            <a:chExt cx="362321" cy="364231"/>
          </a:xfrm>
        </p:grpSpPr>
        <p:sp>
          <p:nvSpPr>
            <p:cNvPr id="1104" name="Google Shape;1104;p36"/>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6"/>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6"/>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6"/>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6"/>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36"/>
          <p:cNvGrpSpPr/>
          <p:nvPr/>
        </p:nvGrpSpPr>
        <p:grpSpPr>
          <a:xfrm>
            <a:off x="4405135" y="3600636"/>
            <a:ext cx="333888" cy="267105"/>
            <a:chOff x="7500054" y="2934735"/>
            <a:chExt cx="350576" cy="280454"/>
          </a:xfrm>
        </p:grpSpPr>
        <p:sp>
          <p:nvSpPr>
            <p:cNvPr id="1111" name="Google Shape;1111;p36"/>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6"/>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6"/>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36"/>
          <p:cNvGrpSpPr/>
          <p:nvPr/>
        </p:nvGrpSpPr>
        <p:grpSpPr>
          <a:xfrm>
            <a:off x="5266542" y="2106630"/>
            <a:ext cx="306817" cy="307029"/>
            <a:chOff x="4206763" y="2450951"/>
            <a:chExt cx="322151" cy="322374"/>
          </a:xfrm>
        </p:grpSpPr>
        <p:sp>
          <p:nvSpPr>
            <p:cNvPr id="1120" name="Google Shape;1120;p36"/>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6"/>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36"/>
          <p:cNvGrpSpPr/>
          <p:nvPr/>
        </p:nvGrpSpPr>
        <p:grpSpPr>
          <a:xfrm>
            <a:off x="3564988" y="3077889"/>
            <a:ext cx="318367" cy="318731"/>
            <a:chOff x="3725461" y="2444712"/>
            <a:chExt cx="334279" cy="334661"/>
          </a:xfrm>
        </p:grpSpPr>
        <p:sp>
          <p:nvSpPr>
            <p:cNvPr id="1123" name="Google Shape;1123;p36"/>
            <p:cNvSpPr/>
            <p:nvPr/>
          </p:nvSpPr>
          <p:spPr>
            <a:xfrm>
              <a:off x="3939200"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48" y="334"/>
                    <a:pt x="834" y="334"/>
                  </a:cubicBezTo>
                  <a:close/>
                  <a:moveTo>
                    <a:pt x="834" y="0"/>
                  </a:moveTo>
                  <a:cubicBezTo>
                    <a:pt x="370" y="0"/>
                    <a:pt x="0" y="369"/>
                    <a:pt x="0" y="834"/>
                  </a:cubicBezTo>
                  <a:cubicBezTo>
                    <a:pt x="0" y="1298"/>
                    <a:pt x="370" y="1667"/>
                    <a:pt x="834" y="1667"/>
                  </a:cubicBezTo>
                  <a:cubicBezTo>
                    <a:pt x="1286" y="1667"/>
                    <a:pt x="1667" y="1298"/>
                    <a:pt x="1667" y="834"/>
                  </a:cubicBezTo>
                  <a:cubicBezTo>
                    <a:pt x="1667" y="369"/>
                    <a:pt x="1286" y="0"/>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6"/>
            <p:cNvSpPr/>
            <p:nvPr/>
          </p:nvSpPr>
          <p:spPr>
            <a:xfrm>
              <a:off x="3941078" y="2618281"/>
              <a:ext cx="68625" cy="49305"/>
            </a:xfrm>
            <a:custGeom>
              <a:avLst/>
              <a:gdLst/>
              <a:ahLst/>
              <a:cxnLst/>
              <a:rect l="l" t="t" r="r" b="b"/>
              <a:pathLst>
                <a:path w="2156" h="1549" extrusionOk="0">
                  <a:moveTo>
                    <a:pt x="775" y="0"/>
                  </a:moveTo>
                  <a:cubicBezTo>
                    <a:pt x="549" y="0"/>
                    <a:pt x="311" y="60"/>
                    <a:pt x="120" y="167"/>
                  </a:cubicBezTo>
                  <a:cubicBezTo>
                    <a:pt x="37" y="203"/>
                    <a:pt x="1" y="310"/>
                    <a:pt x="37" y="381"/>
                  </a:cubicBezTo>
                  <a:cubicBezTo>
                    <a:pt x="72" y="443"/>
                    <a:pt x="140" y="479"/>
                    <a:pt x="201" y="479"/>
                  </a:cubicBezTo>
                  <a:cubicBezTo>
                    <a:pt x="223" y="479"/>
                    <a:pt x="244" y="474"/>
                    <a:pt x="263" y="465"/>
                  </a:cubicBezTo>
                  <a:cubicBezTo>
                    <a:pt x="418" y="381"/>
                    <a:pt x="596" y="346"/>
                    <a:pt x="751" y="346"/>
                  </a:cubicBezTo>
                  <a:cubicBezTo>
                    <a:pt x="1275" y="346"/>
                    <a:pt x="1704" y="727"/>
                    <a:pt x="1799" y="1215"/>
                  </a:cubicBezTo>
                  <a:lnTo>
                    <a:pt x="751" y="1215"/>
                  </a:lnTo>
                  <a:cubicBezTo>
                    <a:pt x="668" y="1215"/>
                    <a:pt x="584" y="1298"/>
                    <a:pt x="584" y="1382"/>
                  </a:cubicBezTo>
                  <a:cubicBezTo>
                    <a:pt x="584" y="1477"/>
                    <a:pt x="668" y="1548"/>
                    <a:pt x="751" y="1548"/>
                  </a:cubicBezTo>
                  <a:lnTo>
                    <a:pt x="1977" y="1548"/>
                  </a:lnTo>
                  <a:cubicBezTo>
                    <a:pt x="2061" y="1548"/>
                    <a:pt x="2144" y="1477"/>
                    <a:pt x="2144" y="1382"/>
                  </a:cubicBezTo>
                  <a:cubicBezTo>
                    <a:pt x="2156" y="620"/>
                    <a:pt x="1525" y="0"/>
                    <a:pt x="7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3775116" y="2618281"/>
              <a:ext cx="68625" cy="49305"/>
            </a:xfrm>
            <a:custGeom>
              <a:avLst/>
              <a:gdLst/>
              <a:ahLst/>
              <a:cxnLst/>
              <a:rect l="l" t="t" r="r" b="b"/>
              <a:pathLst>
                <a:path w="2156" h="1549" extrusionOk="0">
                  <a:moveTo>
                    <a:pt x="1381" y="0"/>
                  </a:moveTo>
                  <a:cubicBezTo>
                    <a:pt x="631" y="0"/>
                    <a:pt x="0" y="620"/>
                    <a:pt x="0" y="1382"/>
                  </a:cubicBezTo>
                  <a:cubicBezTo>
                    <a:pt x="0" y="1477"/>
                    <a:pt x="71" y="1548"/>
                    <a:pt x="167" y="1548"/>
                  </a:cubicBezTo>
                  <a:lnTo>
                    <a:pt x="1405" y="1548"/>
                  </a:lnTo>
                  <a:cubicBezTo>
                    <a:pt x="1488" y="1548"/>
                    <a:pt x="1560" y="1477"/>
                    <a:pt x="1560" y="1382"/>
                  </a:cubicBezTo>
                  <a:cubicBezTo>
                    <a:pt x="1560" y="1298"/>
                    <a:pt x="1500" y="1215"/>
                    <a:pt x="1417" y="1215"/>
                  </a:cubicBezTo>
                  <a:lnTo>
                    <a:pt x="357" y="1215"/>
                  </a:lnTo>
                  <a:cubicBezTo>
                    <a:pt x="429" y="715"/>
                    <a:pt x="881" y="346"/>
                    <a:pt x="1405" y="346"/>
                  </a:cubicBezTo>
                  <a:cubicBezTo>
                    <a:pt x="1584" y="346"/>
                    <a:pt x="1738" y="381"/>
                    <a:pt x="1893" y="465"/>
                  </a:cubicBezTo>
                  <a:cubicBezTo>
                    <a:pt x="1914" y="475"/>
                    <a:pt x="1938" y="481"/>
                    <a:pt x="1962" y="481"/>
                  </a:cubicBezTo>
                  <a:cubicBezTo>
                    <a:pt x="2022" y="481"/>
                    <a:pt x="2086" y="449"/>
                    <a:pt x="2119" y="381"/>
                  </a:cubicBezTo>
                  <a:cubicBezTo>
                    <a:pt x="2155" y="310"/>
                    <a:pt x="2131" y="203"/>
                    <a:pt x="2036" y="167"/>
                  </a:cubicBezTo>
                  <a:cubicBezTo>
                    <a:pt x="1846" y="60"/>
                    <a:pt x="1607" y="0"/>
                    <a:pt x="1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6"/>
            <p:cNvSpPr/>
            <p:nvPr/>
          </p:nvSpPr>
          <p:spPr>
            <a:xfrm>
              <a:off x="3793291"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60" y="334"/>
                    <a:pt x="834" y="334"/>
                  </a:cubicBezTo>
                  <a:close/>
                  <a:moveTo>
                    <a:pt x="834" y="0"/>
                  </a:moveTo>
                  <a:cubicBezTo>
                    <a:pt x="370" y="0"/>
                    <a:pt x="1" y="369"/>
                    <a:pt x="1" y="834"/>
                  </a:cubicBezTo>
                  <a:cubicBezTo>
                    <a:pt x="1" y="1298"/>
                    <a:pt x="370" y="1667"/>
                    <a:pt x="834" y="1667"/>
                  </a:cubicBezTo>
                  <a:cubicBezTo>
                    <a:pt x="1286" y="1667"/>
                    <a:pt x="1667" y="1298"/>
                    <a:pt x="1667" y="834"/>
                  </a:cubicBezTo>
                  <a:cubicBezTo>
                    <a:pt x="1667" y="369"/>
                    <a:pt x="1286" y="0"/>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6"/>
            <p:cNvSpPr/>
            <p:nvPr/>
          </p:nvSpPr>
          <p:spPr>
            <a:xfrm>
              <a:off x="3858097" y="2540584"/>
              <a:ext cx="69007" cy="69007"/>
            </a:xfrm>
            <a:custGeom>
              <a:avLst/>
              <a:gdLst/>
              <a:ahLst/>
              <a:cxnLst/>
              <a:rect l="l" t="t" r="r" b="b"/>
              <a:pathLst>
                <a:path w="2168" h="2168" extrusionOk="0">
                  <a:moveTo>
                    <a:pt x="1084" y="346"/>
                  </a:moveTo>
                  <a:cubicBezTo>
                    <a:pt x="1501" y="346"/>
                    <a:pt x="1834" y="667"/>
                    <a:pt x="1834" y="1084"/>
                  </a:cubicBezTo>
                  <a:cubicBezTo>
                    <a:pt x="1834" y="1501"/>
                    <a:pt x="1501" y="1834"/>
                    <a:pt x="1084" y="1834"/>
                  </a:cubicBezTo>
                  <a:cubicBezTo>
                    <a:pt x="667" y="1834"/>
                    <a:pt x="346" y="1501"/>
                    <a:pt x="346" y="1084"/>
                  </a:cubicBezTo>
                  <a:cubicBezTo>
                    <a:pt x="346" y="667"/>
                    <a:pt x="667" y="346"/>
                    <a:pt x="1084" y="346"/>
                  </a:cubicBezTo>
                  <a:close/>
                  <a:moveTo>
                    <a:pt x="1084" y="1"/>
                  </a:moveTo>
                  <a:cubicBezTo>
                    <a:pt x="489" y="1"/>
                    <a:pt x="1" y="489"/>
                    <a:pt x="1" y="1084"/>
                  </a:cubicBezTo>
                  <a:cubicBezTo>
                    <a:pt x="1" y="1679"/>
                    <a:pt x="489" y="2168"/>
                    <a:pt x="1084" y="2168"/>
                  </a:cubicBezTo>
                  <a:cubicBezTo>
                    <a:pt x="1679" y="2168"/>
                    <a:pt x="2167" y="1679"/>
                    <a:pt x="2167" y="1084"/>
                  </a:cubicBezTo>
                  <a:cubicBezTo>
                    <a:pt x="2167" y="489"/>
                    <a:pt x="1679" y="1"/>
                    <a:pt x="10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6"/>
            <p:cNvSpPr/>
            <p:nvPr/>
          </p:nvSpPr>
          <p:spPr>
            <a:xfrm>
              <a:off x="3834224" y="2620159"/>
              <a:ext cx="116752" cy="63342"/>
            </a:xfrm>
            <a:custGeom>
              <a:avLst/>
              <a:gdLst/>
              <a:ahLst/>
              <a:cxnLst/>
              <a:rect l="l" t="t" r="r" b="b"/>
              <a:pathLst>
                <a:path w="3668" h="1990" extrusionOk="0">
                  <a:moveTo>
                    <a:pt x="1834" y="322"/>
                  </a:moveTo>
                  <a:cubicBezTo>
                    <a:pt x="2596" y="322"/>
                    <a:pt x="3239" y="906"/>
                    <a:pt x="3310" y="1656"/>
                  </a:cubicBezTo>
                  <a:lnTo>
                    <a:pt x="358" y="1656"/>
                  </a:lnTo>
                  <a:cubicBezTo>
                    <a:pt x="453" y="906"/>
                    <a:pt x="1072" y="322"/>
                    <a:pt x="1834" y="322"/>
                  </a:cubicBezTo>
                  <a:close/>
                  <a:moveTo>
                    <a:pt x="1834" y="1"/>
                  </a:moveTo>
                  <a:cubicBezTo>
                    <a:pt x="822" y="1"/>
                    <a:pt x="0" y="823"/>
                    <a:pt x="0" y="1835"/>
                  </a:cubicBezTo>
                  <a:cubicBezTo>
                    <a:pt x="0" y="1918"/>
                    <a:pt x="84" y="1989"/>
                    <a:pt x="167" y="1989"/>
                  </a:cubicBezTo>
                  <a:lnTo>
                    <a:pt x="3489" y="1989"/>
                  </a:lnTo>
                  <a:cubicBezTo>
                    <a:pt x="3572" y="1989"/>
                    <a:pt x="3656" y="1918"/>
                    <a:pt x="3656" y="1835"/>
                  </a:cubicBezTo>
                  <a:cubicBezTo>
                    <a:pt x="3668" y="823"/>
                    <a:pt x="2846" y="1"/>
                    <a:pt x="18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6"/>
            <p:cNvSpPr/>
            <p:nvPr/>
          </p:nvSpPr>
          <p:spPr>
            <a:xfrm>
              <a:off x="3725461" y="2444712"/>
              <a:ext cx="334279" cy="334661"/>
            </a:xfrm>
            <a:custGeom>
              <a:avLst/>
              <a:gdLst/>
              <a:ahLst/>
              <a:cxnLst/>
              <a:rect l="l" t="t" r="r" b="b"/>
              <a:pathLst>
                <a:path w="10502" h="10514" extrusionOk="0">
                  <a:moveTo>
                    <a:pt x="5418" y="905"/>
                  </a:moveTo>
                  <a:cubicBezTo>
                    <a:pt x="7680" y="1001"/>
                    <a:pt x="9513" y="2834"/>
                    <a:pt x="9597" y="5096"/>
                  </a:cubicBezTo>
                  <a:lnTo>
                    <a:pt x="9192" y="5096"/>
                  </a:lnTo>
                  <a:cubicBezTo>
                    <a:pt x="9109" y="5096"/>
                    <a:pt x="9037" y="5168"/>
                    <a:pt x="9037" y="5263"/>
                  </a:cubicBezTo>
                  <a:cubicBezTo>
                    <a:pt x="9037" y="5346"/>
                    <a:pt x="9109" y="5418"/>
                    <a:pt x="9192" y="5418"/>
                  </a:cubicBezTo>
                  <a:lnTo>
                    <a:pt x="9597" y="5418"/>
                  </a:lnTo>
                  <a:cubicBezTo>
                    <a:pt x="9513" y="7704"/>
                    <a:pt x="7692" y="9525"/>
                    <a:pt x="5418" y="9609"/>
                  </a:cubicBezTo>
                  <a:lnTo>
                    <a:pt x="5418" y="9204"/>
                  </a:lnTo>
                  <a:cubicBezTo>
                    <a:pt x="5418" y="9109"/>
                    <a:pt x="5346" y="9037"/>
                    <a:pt x="5251" y="9037"/>
                  </a:cubicBezTo>
                  <a:cubicBezTo>
                    <a:pt x="5168" y="9037"/>
                    <a:pt x="5084" y="9109"/>
                    <a:pt x="5084" y="9204"/>
                  </a:cubicBezTo>
                  <a:lnTo>
                    <a:pt x="5084" y="9609"/>
                  </a:lnTo>
                  <a:cubicBezTo>
                    <a:pt x="2822" y="9513"/>
                    <a:pt x="1000" y="7680"/>
                    <a:pt x="905" y="5418"/>
                  </a:cubicBezTo>
                  <a:lnTo>
                    <a:pt x="1310" y="5418"/>
                  </a:lnTo>
                  <a:cubicBezTo>
                    <a:pt x="1393" y="5418"/>
                    <a:pt x="1477" y="5346"/>
                    <a:pt x="1477" y="5263"/>
                  </a:cubicBezTo>
                  <a:cubicBezTo>
                    <a:pt x="1477" y="5168"/>
                    <a:pt x="1393" y="5096"/>
                    <a:pt x="1310" y="5096"/>
                  </a:cubicBezTo>
                  <a:lnTo>
                    <a:pt x="905" y="5096"/>
                  </a:lnTo>
                  <a:cubicBezTo>
                    <a:pt x="1000" y="2834"/>
                    <a:pt x="2822" y="1001"/>
                    <a:pt x="5084" y="905"/>
                  </a:cubicBezTo>
                  <a:lnTo>
                    <a:pt x="5084" y="1310"/>
                  </a:lnTo>
                  <a:cubicBezTo>
                    <a:pt x="5084" y="1405"/>
                    <a:pt x="5168" y="1477"/>
                    <a:pt x="5251" y="1477"/>
                  </a:cubicBezTo>
                  <a:cubicBezTo>
                    <a:pt x="5346" y="1477"/>
                    <a:pt x="5418" y="1405"/>
                    <a:pt x="5418" y="1310"/>
                  </a:cubicBezTo>
                  <a:lnTo>
                    <a:pt x="5418" y="905"/>
                  </a:lnTo>
                  <a:close/>
                  <a:moveTo>
                    <a:pt x="5251" y="0"/>
                  </a:moveTo>
                  <a:cubicBezTo>
                    <a:pt x="5168" y="0"/>
                    <a:pt x="5084" y="84"/>
                    <a:pt x="5084" y="167"/>
                  </a:cubicBezTo>
                  <a:lnTo>
                    <a:pt x="5084" y="572"/>
                  </a:lnTo>
                  <a:cubicBezTo>
                    <a:pt x="2632" y="655"/>
                    <a:pt x="655" y="2644"/>
                    <a:pt x="560" y="5096"/>
                  </a:cubicBezTo>
                  <a:lnTo>
                    <a:pt x="167" y="5096"/>
                  </a:lnTo>
                  <a:cubicBezTo>
                    <a:pt x="72" y="5096"/>
                    <a:pt x="0" y="5168"/>
                    <a:pt x="0" y="5263"/>
                  </a:cubicBezTo>
                  <a:cubicBezTo>
                    <a:pt x="0" y="5346"/>
                    <a:pt x="72" y="5418"/>
                    <a:pt x="167" y="5418"/>
                  </a:cubicBezTo>
                  <a:lnTo>
                    <a:pt x="560" y="5418"/>
                  </a:lnTo>
                  <a:cubicBezTo>
                    <a:pt x="655" y="7882"/>
                    <a:pt x="2632" y="9859"/>
                    <a:pt x="5084" y="9942"/>
                  </a:cubicBezTo>
                  <a:lnTo>
                    <a:pt x="5084" y="10347"/>
                  </a:lnTo>
                  <a:cubicBezTo>
                    <a:pt x="5084" y="10442"/>
                    <a:pt x="5168" y="10514"/>
                    <a:pt x="5251" y="10514"/>
                  </a:cubicBezTo>
                  <a:cubicBezTo>
                    <a:pt x="5346" y="10514"/>
                    <a:pt x="5418" y="10442"/>
                    <a:pt x="5418" y="10347"/>
                  </a:cubicBezTo>
                  <a:lnTo>
                    <a:pt x="5418" y="9942"/>
                  </a:lnTo>
                  <a:cubicBezTo>
                    <a:pt x="7870" y="9859"/>
                    <a:pt x="9847" y="7882"/>
                    <a:pt x="9942" y="5418"/>
                  </a:cubicBezTo>
                  <a:lnTo>
                    <a:pt x="10347" y="5418"/>
                  </a:lnTo>
                  <a:cubicBezTo>
                    <a:pt x="10430" y="5418"/>
                    <a:pt x="10502" y="5346"/>
                    <a:pt x="10502" y="5263"/>
                  </a:cubicBezTo>
                  <a:cubicBezTo>
                    <a:pt x="10502" y="5168"/>
                    <a:pt x="10442" y="5096"/>
                    <a:pt x="10347" y="5096"/>
                  </a:cubicBezTo>
                  <a:lnTo>
                    <a:pt x="9942" y="5096"/>
                  </a:lnTo>
                  <a:cubicBezTo>
                    <a:pt x="9847" y="2644"/>
                    <a:pt x="7870" y="655"/>
                    <a:pt x="5418" y="572"/>
                  </a:cubicBezTo>
                  <a:lnTo>
                    <a:pt x="5418" y="167"/>
                  </a:lnTo>
                  <a:cubicBezTo>
                    <a:pt x="5418" y="84"/>
                    <a:pt x="5346" y="0"/>
                    <a:pt x="5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36"/>
          <p:cNvGrpSpPr/>
          <p:nvPr/>
        </p:nvGrpSpPr>
        <p:grpSpPr>
          <a:xfrm>
            <a:off x="4390689" y="1601492"/>
            <a:ext cx="362778" cy="323430"/>
            <a:chOff x="855096" y="1504485"/>
            <a:chExt cx="380910" cy="339594"/>
          </a:xfrm>
        </p:grpSpPr>
        <p:sp>
          <p:nvSpPr>
            <p:cNvPr id="1131" name="Google Shape;1131;p36"/>
            <p:cNvSpPr/>
            <p:nvPr/>
          </p:nvSpPr>
          <p:spPr>
            <a:xfrm>
              <a:off x="1092707" y="1504485"/>
              <a:ext cx="107299" cy="136837"/>
            </a:xfrm>
            <a:custGeom>
              <a:avLst/>
              <a:gdLst/>
              <a:ahLst/>
              <a:cxnLst/>
              <a:rect l="l" t="t" r="r" b="b"/>
              <a:pathLst>
                <a:path w="3371" h="4299" extrusionOk="0">
                  <a:moveTo>
                    <a:pt x="1691" y="357"/>
                  </a:moveTo>
                  <a:cubicBezTo>
                    <a:pt x="2418" y="357"/>
                    <a:pt x="3013" y="953"/>
                    <a:pt x="3013" y="1679"/>
                  </a:cubicBezTo>
                  <a:cubicBezTo>
                    <a:pt x="3013" y="2250"/>
                    <a:pt x="2644" y="2750"/>
                    <a:pt x="2108" y="2929"/>
                  </a:cubicBezTo>
                  <a:lnTo>
                    <a:pt x="2418" y="1726"/>
                  </a:lnTo>
                  <a:cubicBezTo>
                    <a:pt x="2453" y="1643"/>
                    <a:pt x="2394" y="1536"/>
                    <a:pt x="2287" y="1512"/>
                  </a:cubicBezTo>
                  <a:cubicBezTo>
                    <a:pt x="2273" y="1509"/>
                    <a:pt x="2258" y="1507"/>
                    <a:pt x="2244" y="1507"/>
                  </a:cubicBezTo>
                  <a:cubicBezTo>
                    <a:pt x="2162" y="1507"/>
                    <a:pt x="2082" y="1564"/>
                    <a:pt x="2072" y="1655"/>
                  </a:cubicBezTo>
                  <a:lnTo>
                    <a:pt x="2060" y="1715"/>
                  </a:lnTo>
                  <a:lnTo>
                    <a:pt x="1322" y="1715"/>
                  </a:lnTo>
                  <a:lnTo>
                    <a:pt x="1298" y="1655"/>
                  </a:lnTo>
                  <a:cubicBezTo>
                    <a:pt x="1277" y="1568"/>
                    <a:pt x="1195" y="1511"/>
                    <a:pt x="1117" y="1511"/>
                  </a:cubicBezTo>
                  <a:cubicBezTo>
                    <a:pt x="1110" y="1511"/>
                    <a:pt x="1103" y="1511"/>
                    <a:pt x="1096" y="1512"/>
                  </a:cubicBezTo>
                  <a:cubicBezTo>
                    <a:pt x="1001" y="1548"/>
                    <a:pt x="941" y="1631"/>
                    <a:pt x="965" y="1726"/>
                  </a:cubicBezTo>
                  <a:lnTo>
                    <a:pt x="1275" y="2929"/>
                  </a:lnTo>
                  <a:cubicBezTo>
                    <a:pt x="751" y="2750"/>
                    <a:pt x="370" y="2262"/>
                    <a:pt x="370" y="1679"/>
                  </a:cubicBezTo>
                  <a:cubicBezTo>
                    <a:pt x="370" y="953"/>
                    <a:pt x="965" y="357"/>
                    <a:pt x="1691" y="357"/>
                  </a:cubicBezTo>
                  <a:close/>
                  <a:moveTo>
                    <a:pt x="1989" y="2036"/>
                  </a:moveTo>
                  <a:lnTo>
                    <a:pt x="1751" y="3012"/>
                  </a:lnTo>
                  <a:lnTo>
                    <a:pt x="1656" y="3012"/>
                  </a:lnTo>
                  <a:lnTo>
                    <a:pt x="1406" y="2036"/>
                  </a:lnTo>
                  <a:close/>
                  <a:moveTo>
                    <a:pt x="2072" y="3310"/>
                  </a:moveTo>
                  <a:lnTo>
                    <a:pt x="2072" y="3739"/>
                  </a:lnTo>
                  <a:lnTo>
                    <a:pt x="1322" y="3751"/>
                  </a:lnTo>
                  <a:cubicBezTo>
                    <a:pt x="1322" y="3751"/>
                    <a:pt x="1298" y="3751"/>
                    <a:pt x="1298" y="3739"/>
                  </a:cubicBezTo>
                  <a:lnTo>
                    <a:pt x="1298" y="3310"/>
                  </a:lnTo>
                  <a:cubicBezTo>
                    <a:pt x="1417" y="3334"/>
                    <a:pt x="1560" y="3346"/>
                    <a:pt x="1691" y="3346"/>
                  </a:cubicBezTo>
                  <a:cubicBezTo>
                    <a:pt x="1822" y="3346"/>
                    <a:pt x="1953" y="3334"/>
                    <a:pt x="2072" y="3310"/>
                  </a:cubicBezTo>
                  <a:close/>
                  <a:moveTo>
                    <a:pt x="1691" y="0"/>
                  </a:moveTo>
                  <a:cubicBezTo>
                    <a:pt x="763" y="0"/>
                    <a:pt x="1" y="750"/>
                    <a:pt x="1" y="1679"/>
                  </a:cubicBezTo>
                  <a:cubicBezTo>
                    <a:pt x="1" y="2334"/>
                    <a:pt x="394" y="2917"/>
                    <a:pt x="941" y="3191"/>
                  </a:cubicBezTo>
                  <a:lnTo>
                    <a:pt x="941" y="3751"/>
                  </a:lnTo>
                  <a:cubicBezTo>
                    <a:pt x="941" y="3941"/>
                    <a:pt x="1108" y="4108"/>
                    <a:pt x="1298" y="4108"/>
                  </a:cubicBezTo>
                  <a:lnTo>
                    <a:pt x="1501" y="4108"/>
                  </a:lnTo>
                  <a:lnTo>
                    <a:pt x="1501" y="4120"/>
                  </a:lnTo>
                  <a:cubicBezTo>
                    <a:pt x="1501" y="4227"/>
                    <a:pt x="1572" y="4298"/>
                    <a:pt x="1679" y="4298"/>
                  </a:cubicBezTo>
                  <a:cubicBezTo>
                    <a:pt x="1775" y="4298"/>
                    <a:pt x="1858" y="4227"/>
                    <a:pt x="1858" y="4120"/>
                  </a:cubicBezTo>
                  <a:lnTo>
                    <a:pt x="1858" y="4108"/>
                  </a:lnTo>
                  <a:lnTo>
                    <a:pt x="2048" y="4108"/>
                  </a:lnTo>
                  <a:cubicBezTo>
                    <a:pt x="2239" y="4108"/>
                    <a:pt x="2406" y="3941"/>
                    <a:pt x="2406" y="3751"/>
                  </a:cubicBezTo>
                  <a:lnTo>
                    <a:pt x="2406" y="3191"/>
                  </a:lnTo>
                  <a:cubicBezTo>
                    <a:pt x="2953" y="2917"/>
                    <a:pt x="3346" y="2334"/>
                    <a:pt x="3346" y="1679"/>
                  </a:cubicBezTo>
                  <a:cubicBezTo>
                    <a:pt x="3370" y="750"/>
                    <a:pt x="2608" y="0"/>
                    <a:pt x="16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855096" y="1521896"/>
              <a:ext cx="214152" cy="322183"/>
            </a:xfrm>
            <a:custGeom>
              <a:avLst/>
              <a:gdLst/>
              <a:ahLst/>
              <a:cxnLst/>
              <a:rect l="l" t="t" r="r" b="b"/>
              <a:pathLst>
                <a:path w="6728" h="10122" extrusionOk="0">
                  <a:moveTo>
                    <a:pt x="3346" y="358"/>
                  </a:moveTo>
                  <a:cubicBezTo>
                    <a:pt x="3870" y="358"/>
                    <a:pt x="4299" y="703"/>
                    <a:pt x="4299" y="1120"/>
                  </a:cubicBezTo>
                  <a:cubicBezTo>
                    <a:pt x="4001" y="1001"/>
                    <a:pt x="3691" y="941"/>
                    <a:pt x="3346" y="941"/>
                  </a:cubicBezTo>
                  <a:cubicBezTo>
                    <a:pt x="3001" y="941"/>
                    <a:pt x="2691" y="1001"/>
                    <a:pt x="2394" y="1120"/>
                  </a:cubicBezTo>
                  <a:cubicBezTo>
                    <a:pt x="2394" y="703"/>
                    <a:pt x="2810" y="358"/>
                    <a:pt x="3346" y="358"/>
                  </a:cubicBezTo>
                  <a:close/>
                  <a:moveTo>
                    <a:pt x="3370" y="1299"/>
                  </a:moveTo>
                  <a:cubicBezTo>
                    <a:pt x="4620" y="1299"/>
                    <a:pt x="5620" y="2311"/>
                    <a:pt x="5620" y="3561"/>
                  </a:cubicBezTo>
                  <a:cubicBezTo>
                    <a:pt x="5620" y="3882"/>
                    <a:pt x="5549" y="4216"/>
                    <a:pt x="5418" y="4513"/>
                  </a:cubicBezTo>
                  <a:lnTo>
                    <a:pt x="5418" y="4347"/>
                  </a:lnTo>
                  <a:cubicBezTo>
                    <a:pt x="5418" y="4144"/>
                    <a:pt x="5322" y="3930"/>
                    <a:pt x="5168" y="3799"/>
                  </a:cubicBezTo>
                  <a:cubicBezTo>
                    <a:pt x="4811" y="3489"/>
                    <a:pt x="4025" y="2953"/>
                    <a:pt x="2632" y="2811"/>
                  </a:cubicBezTo>
                  <a:cubicBezTo>
                    <a:pt x="2626" y="2810"/>
                    <a:pt x="2619" y="2809"/>
                    <a:pt x="2613" y="2809"/>
                  </a:cubicBezTo>
                  <a:cubicBezTo>
                    <a:pt x="2535" y="2809"/>
                    <a:pt x="2452" y="2878"/>
                    <a:pt x="2441" y="2977"/>
                  </a:cubicBezTo>
                  <a:cubicBezTo>
                    <a:pt x="2429" y="3073"/>
                    <a:pt x="2501" y="3156"/>
                    <a:pt x="2608" y="3168"/>
                  </a:cubicBezTo>
                  <a:cubicBezTo>
                    <a:pt x="3882" y="3311"/>
                    <a:pt x="4632" y="3787"/>
                    <a:pt x="4941" y="4061"/>
                  </a:cubicBezTo>
                  <a:cubicBezTo>
                    <a:pt x="5013" y="4144"/>
                    <a:pt x="5072" y="4239"/>
                    <a:pt x="5072" y="4347"/>
                  </a:cubicBezTo>
                  <a:lnTo>
                    <a:pt x="5072" y="4680"/>
                  </a:lnTo>
                  <a:cubicBezTo>
                    <a:pt x="5072" y="5609"/>
                    <a:pt x="4310" y="6371"/>
                    <a:pt x="3382" y="6371"/>
                  </a:cubicBezTo>
                  <a:cubicBezTo>
                    <a:pt x="3374" y="6371"/>
                    <a:pt x="3367" y="6371"/>
                    <a:pt x="3359" y="6371"/>
                  </a:cubicBezTo>
                  <a:cubicBezTo>
                    <a:pt x="2405" y="6371"/>
                    <a:pt x="1643" y="5625"/>
                    <a:pt x="1643" y="4692"/>
                  </a:cubicBezTo>
                  <a:lnTo>
                    <a:pt x="1643" y="4549"/>
                  </a:lnTo>
                  <a:cubicBezTo>
                    <a:pt x="1643" y="4466"/>
                    <a:pt x="1679" y="4406"/>
                    <a:pt x="1739" y="4382"/>
                  </a:cubicBezTo>
                  <a:cubicBezTo>
                    <a:pt x="1965" y="4263"/>
                    <a:pt x="2251" y="4025"/>
                    <a:pt x="2382" y="3620"/>
                  </a:cubicBezTo>
                  <a:cubicBezTo>
                    <a:pt x="2405" y="3525"/>
                    <a:pt x="2370" y="3430"/>
                    <a:pt x="2274" y="3394"/>
                  </a:cubicBezTo>
                  <a:cubicBezTo>
                    <a:pt x="2258" y="3389"/>
                    <a:pt x="2240" y="3387"/>
                    <a:pt x="2222" y="3387"/>
                  </a:cubicBezTo>
                  <a:cubicBezTo>
                    <a:pt x="2152" y="3387"/>
                    <a:pt x="2079" y="3425"/>
                    <a:pt x="2060" y="3501"/>
                  </a:cubicBezTo>
                  <a:cubicBezTo>
                    <a:pt x="1953" y="3799"/>
                    <a:pt x="1739" y="3966"/>
                    <a:pt x="1584" y="4061"/>
                  </a:cubicBezTo>
                  <a:cubicBezTo>
                    <a:pt x="1417" y="4156"/>
                    <a:pt x="1310" y="4335"/>
                    <a:pt x="1310" y="4513"/>
                  </a:cubicBezTo>
                  <a:cubicBezTo>
                    <a:pt x="1179" y="4216"/>
                    <a:pt x="1108" y="3882"/>
                    <a:pt x="1108" y="3561"/>
                  </a:cubicBezTo>
                  <a:cubicBezTo>
                    <a:pt x="1108" y="2311"/>
                    <a:pt x="2120" y="1299"/>
                    <a:pt x="3370" y="1299"/>
                  </a:cubicBezTo>
                  <a:close/>
                  <a:moveTo>
                    <a:pt x="4108" y="6585"/>
                  </a:moveTo>
                  <a:lnTo>
                    <a:pt x="4108" y="7002"/>
                  </a:lnTo>
                  <a:cubicBezTo>
                    <a:pt x="4108" y="7228"/>
                    <a:pt x="4239" y="7418"/>
                    <a:pt x="4430" y="7502"/>
                  </a:cubicBezTo>
                  <a:lnTo>
                    <a:pt x="4691" y="7621"/>
                  </a:lnTo>
                  <a:cubicBezTo>
                    <a:pt x="4441" y="8133"/>
                    <a:pt x="3918" y="8442"/>
                    <a:pt x="3346" y="8442"/>
                  </a:cubicBezTo>
                  <a:cubicBezTo>
                    <a:pt x="2786" y="8442"/>
                    <a:pt x="2263" y="8133"/>
                    <a:pt x="2013" y="7621"/>
                  </a:cubicBezTo>
                  <a:lnTo>
                    <a:pt x="2263" y="7502"/>
                  </a:lnTo>
                  <a:cubicBezTo>
                    <a:pt x="2453" y="7418"/>
                    <a:pt x="2584" y="7228"/>
                    <a:pt x="2584" y="7002"/>
                  </a:cubicBezTo>
                  <a:lnTo>
                    <a:pt x="2584" y="6585"/>
                  </a:lnTo>
                  <a:cubicBezTo>
                    <a:pt x="2822" y="6668"/>
                    <a:pt x="3084" y="6728"/>
                    <a:pt x="3346" y="6728"/>
                  </a:cubicBezTo>
                  <a:cubicBezTo>
                    <a:pt x="3620" y="6728"/>
                    <a:pt x="3870" y="6668"/>
                    <a:pt x="4108" y="6585"/>
                  </a:cubicBezTo>
                  <a:close/>
                  <a:moveTo>
                    <a:pt x="3346" y="1"/>
                  </a:moveTo>
                  <a:cubicBezTo>
                    <a:pt x="2632" y="1"/>
                    <a:pt x="2060" y="513"/>
                    <a:pt x="2060" y="1120"/>
                  </a:cubicBezTo>
                  <a:cubicBezTo>
                    <a:pt x="2060" y="1179"/>
                    <a:pt x="2060" y="1227"/>
                    <a:pt x="2072" y="1287"/>
                  </a:cubicBezTo>
                  <a:cubicBezTo>
                    <a:pt x="1286" y="1727"/>
                    <a:pt x="750" y="2572"/>
                    <a:pt x="750" y="3561"/>
                  </a:cubicBezTo>
                  <a:cubicBezTo>
                    <a:pt x="750" y="4204"/>
                    <a:pt x="989" y="4811"/>
                    <a:pt x="1405" y="5287"/>
                  </a:cubicBezTo>
                  <a:cubicBezTo>
                    <a:pt x="1548" y="5751"/>
                    <a:pt x="1846" y="6156"/>
                    <a:pt x="2251" y="6406"/>
                  </a:cubicBezTo>
                  <a:lnTo>
                    <a:pt x="2251" y="7014"/>
                  </a:lnTo>
                  <a:cubicBezTo>
                    <a:pt x="2251" y="7085"/>
                    <a:pt x="2203" y="7168"/>
                    <a:pt x="2132" y="7192"/>
                  </a:cubicBezTo>
                  <a:lnTo>
                    <a:pt x="548" y="7895"/>
                  </a:lnTo>
                  <a:cubicBezTo>
                    <a:pt x="203" y="8037"/>
                    <a:pt x="0" y="8371"/>
                    <a:pt x="0" y="8740"/>
                  </a:cubicBezTo>
                  <a:lnTo>
                    <a:pt x="0" y="9942"/>
                  </a:lnTo>
                  <a:cubicBezTo>
                    <a:pt x="0" y="10050"/>
                    <a:pt x="72" y="10121"/>
                    <a:pt x="179" y="10121"/>
                  </a:cubicBezTo>
                  <a:cubicBezTo>
                    <a:pt x="286" y="10121"/>
                    <a:pt x="358" y="10050"/>
                    <a:pt x="358" y="9942"/>
                  </a:cubicBezTo>
                  <a:lnTo>
                    <a:pt x="358" y="8740"/>
                  </a:lnTo>
                  <a:cubicBezTo>
                    <a:pt x="358" y="8514"/>
                    <a:pt x="489" y="8311"/>
                    <a:pt x="703" y="8216"/>
                  </a:cubicBezTo>
                  <a:lnTo>
                    <a:pt x="1691" y="7776"/>
                  </a:lnTo>
                  <a:cubicBezTo>
                    <a:pt x="2013" y="8395"/>
                    <a:pt x="2644" y="8799"/>
                    <a:pt x="3358" y="8799"/>
                  </a:cubicBezTo>
                  <a:cubicBezTo>
                    <a:pt x="4072" y="8799"/>
                    <a:pt x="4715" y="8395"/>
                    <a:pt x="5025" y="7776"/>
                  </a:cubicBezTo>
                  <a:lnTo>
                    <a:pt x="6025" y="8216"/>
                  </a:lnTo>
                  <a:cubicBezTo>
                    <a:pt x="6239" y="8311"/>
                    <a:pt x="6370" y="8514"/>
                    <a:pt x="6370" y="8740"/>
                  </a:cubicBezTo>
                  <a:lnTo>
                    <a:pt x="6370" y="9942"/>
                  </a:lnTo>
                  <a:cubicBezTo>
                    <a:pt x="6370" y="10050"/>
                    <a:pt x="6442" y="10121"/>
                    <a:pt x="6549" y="10121"/>
                  </a:cubicBezTo>
                  <a:cubicBezTo>
                    <a:pt x="6656" y="10121"/>
                    <a:pt x="6727" y="10050"/>
                    <a:pt x="6727" y="9942"/>
                  </a:cubicBezTo>
                  <a:lnTo>
                    <a:pt x="6727" y="8740"/>
                  </a:lnTo>
                  <a:cubicBezTo>
                    <a:pt x="6704" y="8371"/>
                    <a:pt x="6489" y="8037"/>
                    <a:pt x="6144" y="7895"/>
                  </a:cubicBezTo>
                  <a:lnTo>
                    <a:pt x="4572" y="7192"/>
                  </a:lnTo>
                  <a:cubicBezTo>
                    <a:pt x="4501" y="7168"/>
                    <a:pt x="4453" y="7085"/>
                    <a:pt x="4453" y="7014"/>
                  </a:cubicBezTo>
                  <a:lnTo>
                    <a:pt x="4453" y="6406"/>
                  </a:lnTo>
                  <a:cubicBezTo>
                    <a:pt x="4858" y="6156"/>
                    <a:pt x="5156" y="5751"/>
                    <a:pt x="5299" y="5287"/>
                  </a:cubicBezTo>
                  <a:cubicBezTo>
                    <a:pt x="5715" y="4811"/>
                    <a:pt x="5954" y="4204"/>
                    <a:pt x="5954" y="3561"/>
                  </a:cubicBezTo>
                  <a:cubicBezTo>
                    <a:pt x="5954" y="2596"/>
                    <a:pt x="5418" y="1727"/>
                    <a:pt x="4632" y="1287"/>
                  </a:cubicBezTo>
                  <a:cubicBezTo>
                    <a:pt x="4644" y="1227"/>
                    <a:pt x="4644" y="1179"/>
                    <a:pt x="4644" y="1120"/>
                  </a:cubicBezTo>
                  <a:cubicBezTo>
                    <a:pt x="4644" y="513"/>
                    <a:pt x="4060" y="1"/>
                    <a:pt x="3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6"/>
            <p:cNvSpPr/>
            <p:nvPr/>
          </p:nvSpPr>
          <p:spPr>
            <a:xfrm>
              <a:off x="896411" y="1808780"/>
              <a:ext cx="11395" cy="34918"/>
            </a:xfrm>
            <a:custGeom>
              <a:avLst/>
              <a:gdLst/>
              <a:ahLst/>
              <a:cxnLst/>
              <a:rect l="l" t="t" r="r" b="b"/>
              <a:pathLst>
                <a:path w="358" h="1097" extrusionOk="0">
                  <a:moveTo>
                    <a:pt x="179" y="1"/>
                  </a:moveTo>
                  <a:cubicBezTo>
                    <a:pt x="72" y="1"/>
                    <a:pt x="0" y="72"/>
                    <a:pt x="0" y="179"/>
                  </a:cubicBezTo>
                  <a:lnTo>
                    <a:pt x="0" y="918"/>
                  </a:lnTo>
                  <a:cubicBezTo>
                    <a:pt x="0" y="1025"/>
                    <a:pt x="72" y="1096"/>
                    <a:pt x="179" y="1096"/>
                  </a:cubicBezTo>
                  <a:cubicBezTo>
                    <a:pt x="286" y="1096"/>
                    <a:pt x="357" y="1025"/>
                    <a:pt x="357" y="918"/>
                  </a:cubicBezTo>
                  <a:lnTo>
                    <a:pt x="357" y="179"/>
                  </a:lnTo>
                  <a:cubicBezTo>
                    <a:pt x="345" y="84"/>
                    <a:pt x="262"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6"/>
            <p:cNvSpPr/>
            <p:nvPr/>
          </p:nvSpPr>
          <p:spPr>
            <a:xfrm>
              <a:off x="1015391" y="1808780"/>
              <a:ext cx="11395" cy="34918"/>
            </a:xfrm>
            <a:custGeom>
              <a:avLst/>
              <a:gdLst/>
              <a:ahLst/>
              <a:cxnLst/>
              <a:rect l="l" t="t" r="r" b="b"/>
              <a:pathLst>
                <a:path w="358" h="1097" extrusionOk="0">
                  <a:moveTo>
                    <a:pt x="179" y="1"/>
                  </a:moveTo>
                  <a:cubicBezTo>
                    <a:pt x="72" y="1"/>
                    <a:pt x="1" y="72"/>
                    <a:pt x="1" y="179"/>
                  </a:cubicBezTo>
                  <a:lnTo>
                    <a:pt x="1" y="918"/>
                  </a:lnTo>
                  <a:cubicBezTo>
                    <a:pt x="1" y="1025"/>
                    <a:pt x="72" y="1096"/>
                    <a:pt x="179" y="1096"/>
                  </a:cubicBezTo>
                  <a:cubicBezTo>
                    <a:pt x="275" y="1096"/>
                    <a:pt x="346" y="1025"/>
                    <a:pt x="346" y="918"/>
                  </a:cubicBezTo>
                  <a:lnTo>
                    <a:pt x="346" y="179"/>
                  </a:lnTo>
                  <a:cubicBezTo>
                    <a:pt x="358" y="84"/>
                    <a:pt x="275"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1057471" y="1522660"/>
              <a:ext cx="178534" cy="186110"/>
            </a:xfrm>
            <a:custGeom>
              <a:avLst/>
              <a:gdLst/>
              <a:ahLst/>
              <a:cxnLst/>
              <a:rect l="l" t="t" r="r" b="b"/>
              <a:pathLst>
                <a:path w="5609" h="5847" extrusionOk="0">
                  <a:moveTo>
                    <a:pt x="739" y="1"/>
                  </a:moveTo>
                  <a:cubicBezTo>
                    <a:pt x="346" y="1"/>
                    <a:pt x="0" y="322"/>
                    <a:pt x="0" y="739"/>
                  </a:cubicBezTo>
                  <a:lnTo>
                    <a:pt x="0" y="3751"/>
                  </a:lnTo>
                  <a:cubicBezTo>
                    <a:pt x="0" y="4144"/>
                    <a:pt x="322" y="4489"/>
                    <a:pt x="739" y="4489"/>
                  </a:cubicBezTo>
                  <a:lnTo>
                    <a:pt x="1084" y="4489"/>
                  </a:lnTo>
                  <a:lnTo>
                    <a:pt x="834" y="5513"/>
                  </a:lnTo>
                  <a:cubicBezTo>
                    <a:pt x="798" y="5620"/>
                    <a:pt x="846" y="5739"/>
                    <a:pt x="941" y="5799"/>
                  </a:cubicBezTo>
                  <a:cubicBezTo>
                    <a:pt x="977" y="5823"/>
                    <a:pt x="1036" y="5847"/>
                    <a:pt x="1084" y="5847"/>
                  </a:cubicBezTo>
                  <a:cubicBezTo>
                    <a:pt x="1143" y="5847"/>
                    <a:pt x="1191" y="5823"/>
                    <a:pt x="1250" y="5799"/>
                  </a:cubicBezTo>
                  <a:lnTo>
                    <a:pt x="3048" y="4489"/>
                  </a:lnTo>
                  <a:lnTo>
                    <a:pt x="4870" y="4489"/>
                  </a:lnTo>
                  <a:cubicBezTo>
                    <a:pt x="5263" y="4489"/>
                    <a:pt x="5608" y="4156"/>
                    <a:pt x="5608" y="3739"/>
                  </a:cubicBezTo>
                  <a:lnTo>
                    <a:pt x="5608" y="739"/>
                  </a:lnTo>
                  <a:cubicBezTo>
                    <a:pt x="5596" y="322"/>
                    <a:pt x="5263" y="1"/>
                    <a:pt x="4870" y="1"/>
                  </a:cubicBezTo>
                  <a:cubicBezTo>
                    <a:pt x="4763" y="1"/>
                    <a:pt x="4691" y="72"/>
                    <a:pt x="4691" y="179"/>
                  </a:cubicBezTo>
                  <a:cubicBezTo>
                    <a:pt x="4691" y="274"/>
                    <a:pt x="4763" y="346"/>
                    <a:pt x="4870" y="346"/>
                  </a:cubicBezTo>
                  <a:cubicBezTo>
                    <a:pt x="5072" y="346"/>
                    <a:pt x="5251" y="524"/>
                    <a:pt x="5251" y="739"/>
                  </a:cubicBezTo>
                  <a:lnTo>
                    <a:pt x="5251" y="3739"/>
                  </a:lnTo>
                  <a:cubicBezTo>
                    <a:pt x="5251" y="3953"/>
                    <a:pt x="5072" y="4132"/>
                    <a:pt x="4870" y="4132"/>
                  </a:cubicBezTo>
                  <a:lnTo>
                    <a:pt x="2989" y="4132"/>
                  </a:lnTo>
                  <a:cubicBezTo>
                    <a:pt x="2965" y="4132"/>
                    <a:pt x="2917" y="4144"/>
                    <a:pt x="2882" y="4156"/>
                  </a:cubicBezTo>
                  <a:lnTo>
                    <a:pt x="1215" y="5382"/>
                  </a:lnTo>
                  <a:lnTo>
                    <a:pt x="1477" y="4358"/>
                  </a:lnTo>
                  <a:cubicBezTo>
                    <a:pt x="1489" y="4299"/>
                    <a:pt x="1477" y="4251"/>
                    <a:pt x="1441" y="4203"/>
                  </a:cubicBezTo>
                  <a:cubicBezTo>
                    <a:pt x="1417" y="4156"/>
                    <a:pt x="1358" y="4132"/>
                    <a:pt x="1310" y="4132"/>
                  </a:cubicBezTo>
                  <a:lnTo>
                    <a:pt x="739" y="4132"/>
                  </a:lnTo>
                  <a:cubicBezTo>
                    <a:pt x="536" y="4132"/>
                    <a:pt x="358" y="3953"/>
                    <a:pt x="358" y="3739"/>
                  </a:cubicBezTo>
                  <a:lnTo>
                    <a:pt x="358" y="739"/>
                  </a:lnTo>
                  <a:cubicBezTo>
                    <a:pt x="358" y="524"/>
                    <a:pt x="536" y="346"/>
                    <a:pt x="739" y="346"/>
                  </a:cubicBezTo>
                  <a:cubicBezTo>
                    <a:pt x="846" y="346"/>
                    <a:pt x="917" y="274"/>
                    <a:pt x="917" y="179"/>
                  </a:cubicBezTo>
                  <a:cubicBezTo>
                    <a:pt x="917" y="72"/>
                    <a:pt x="846" y="1"/>
                    <a:pt x="7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36"/>
          <p:cNvGrpSpPr/>
          <p:nvPr/>
        </p:nvGrpSpPr>
        <p:grpSpPr>
          <a:xfrm>
            <a:off x="3564581" y="2109362"/>
            <a:ext cx="344741" cy="299966"/>
            <a:chOff x="3716358" y="1544655"/>
            <a:chExt cx="361971" cy="314958"/>
          </a:xfrm>
        </p:grpSpPr>
        <p:sp>
          <p:nvSpPr>
            <p:cNvPr id="1137" name="Google Shape;1137;p36"/>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6"/>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6"/>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6"/>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 name="Google Shape;1142;p36"/>
            <p:cNvGrpSpPr/>
            <p:nvPr/>
          </p:nvGrpSpPr>
          <p:grpSpPr>
            <a:xfrm>
              <a:off x="3716358" y="1544655"/>
              <a:ext cx="361971" cy="314958"/>
              <a:chOff x="3716358" y="1544655"/>
              <a:chExt cx="361971" cy="314958"/>
            </a:xfrm>
          </p:grpSpPr>
          <p:sp>
            <p:nvSpPr>
              <p:cNvPr id="1143" name="Google Shape;1143;p36"/>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6"/>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6"/>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6"/>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6"/>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0" name="Google Shape;1150;p36"/>
          <p:cNvSpPr txBox="1"/>
          <p:nvPr/>
        </p:nvSpPr>
        <p:spPr>
          <a:xfrm>
            <a:off x="6347225" y="1250963"/>
            <a:ext cx="2079600"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700" dirty="0">
                <a:solidFill>
                  <a:schemeClr val="accent1"/>
                </a:solidFill>
                <a:latin typeface="Fira Sans Extra Condensed Medium"/>
                <a:ea typeface="Fira Sans Extra Condensed Medium"/>
                <a:cs typeface="Fira Sans Extra Condensed Medium"/>
                <a:sym typeface="Fira Sans Extra Condensed Medium"/>
              </a:rPr>
              <a:t>Revisions to expenditures and resources</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1153" name="Google Shape;1153;p36"/>
          <p:cNvSpPr txBox="1"/>
          <p:nvPr/>
        </p:nvSpPr>
        <p:spPr>
          <a:xfrm>
            <a:off x="6347225" y="2313134"/>
            <a:ext cx="2079600"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700" dirty="0">
                <a:solidFill>
                  <a:schemeClr val="accent2"/>
                </a:solidFill>
                <a:latin typeface="Fira Sans Extra Condensed Medium"/>
                <a:ea typeface="Fira Sans Extra Condensed Medium"/>
                <a:cs typeface="Fira Sans Extra Condensed Medium"/>
                <a:sym typeface="Fira Sans Extra Condensed Medium"/>
              </a:rPr>
              <a:t>Risks and issues with mitigation techniques</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1156" name="Google Shape;1156;p36"/>
          <p:cNvSpPr txBox="1"/>
          <p:nvPr/>
        </p:nvSpPr>
        <p:spPr>
          <a:xfrm>
            <a:off x="6377302" y="3643422"/>
            <a:ext cx="2079600"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700" dirty="0">
                <a:solidFill>
                  <a:schemeClr val="accent3"/>
                </a:solidFill>
                <a:latin typeface="Fira Sans Extra Condensed Medium"/>
                <a:ea typeface="Fira Sans Extra Condensed Medium"/>
                <a:cs typeface="Fira Sans Extra Condensed Medium"/>
                <a:sym typeface="Fira Sans Extra Condensed Medium"/>
              </a:rPr>
              <a:t>Change requests and their effect</a:t>
            </a:r>
            <a:endParaRPr sz="17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1159" name="Google Shape;1159;p36"/>
          <p:cNvSpPr txBox="1"/>
          <p:nvPr/>
        </p:nvSpPr>
        <p:spPr>
          <a:xfrm>
            <a:off x="719925" y="1340991"/>
            <a:ext cx="2079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dirty="0">
                <a:solidFill>
                  <a:schemeClr val="accent6"/>
                </a:solidFill>
                <a:latin typeface="Fira Sans Extra Condensed Medium"/>
                <a:ea typeface="Fira Sans Extra Condensed Medium"/>
                <a:cs typeface="Fira Sans Extra Condensed Medium"/>
                <a:sym typeface="Fira Sans Extra Condensed Medium"/>
              </a:rPr>
              <a:t>Summary of accomplishments since the last report</a:t>
            </a:r>
            <a:endParaRPr sz="17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1162" name="Google Shape;1162;p36"/>
          <p:cNvSpPr txBox="1"/>
          <p:nvPr/>
        </p:nvSpPr>
        <p:spPr>
          <a:xfrm>
            <a:off x="729222" y="2528059"/>
            <a:ext cx="2079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dirty="0">
                <a:solidFill>
                  <a:schemeClr val="accent5"/>
                </a:solidFill>
                <a:latin typeface="Fira Sans Extra Condensed Medium"/>
                <a:ea typeface="Fira Sans Extra Condensed Medium"/>
                <a:cs typeface="Fira Sans Extra Condensed Medium"/>
                <a:sym typeface="Fira Sans Extra Condensed Medium"/>
              </a:rPr>
              <a:t>Work done and forthcoming activities are summarized as follows</a:t>
            </a:r>
            <a:endParaRPr sz="1700"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1165" name="Google Shape;1165;p36"/>
          <p:cNvSpPr txBox="1"/>
          <p:nvPr/>
        </p:nvSpPr>
        <p:spPr>
          <a:xfrm>
            <a:off x="687241" y="3648131"/>
            <a:ext cx="2079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dirty="0">
                <a:solidFill>
                  <a:schemeClr val="accent4"/>
                </a:solidFill>
                <a:latin typeface="Fira Sans Extra Condensed Medium"/>
                <a:ea typeface="Fira Sans Extra Condensed Medium"/>
                <a:cs typeface="Fira Sans Extra Condensed Medium"/>
                <a:sym typeface="Fira Sans Extra Condensed Medium"/>
              </a:rPr>
              <a:t>Deliverables and milestones reached</a:t>
            </a:r>
            <a:endParaRPr sz="1700" dirty="0">
              <a:solidFill>
                <a:schemeClr val="accent4"/>
              </a:solidFill>
              <a:latin typeface="Fira Sans Extra Condensed Medium"/>
              <a:ea typeface="Fira Sans Extra Condensed Medium"/>
              <a:cs typeface="Fira Sans Extra Condensed Medium"/>
              <a:sym typeface="Fira Sans Extra Condensed Medium"/>
            </a:endParaRPr>
          </a:p>
        </p:txBody>
      </p:sp>
      <p:pic>
        <p:nvPicPr>
          <p:cNvPr id="2" name="Picture 2" descr="Coronavirus Update">
            <a:extLst>
              <a:ext uri="{FF2B5EF4-FFF2-40B4-BE49-F238E27FC236}">
                <a16:creationId xmlns:a16="http://schemas.microsoft.com/office/drawing/2014/main" id="{D3C4790D-F329-A0A7-5BCA-3FCB7E5DF0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448" y="7230"/>
            <a:ext cx="1638300" cy="1171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grpSp>
        <p:nvGrpSpPr>
          <p:cNvPr id="519" name="Google Shape;519;p24"/>
          <p:cNvGrpSpPr/>
          <p:nvPr/>
        </p:nvGrpSpPr>
        <p:grpSpPr>
          <a:xfrm>
            <a:off x="103790" y="1251635"/>
            <a:ext cx="1852230" cy="2936233"/>
            <a:chOff x="457495" y="1536579"/>
            <a:chExt cx="1392733" cy="2651295"/>
          </a:xfrm>
        </p:grpSpPr>
        <p:cxnSp>
          <p:nvCxnSpPr>
            <p:cNvPr id="520" name="Google Shape;520;p24"/>
            <p:cNvCxnSpPr>
              <a:cxnSpLocks/>
            </p:cNvCxnSpPr>
            <p:nvPr/>
          </p:nvCxnSpPr>
          <p:spPr>
            <a:xfrm>
              <a:off x="1122922" y="2047267"/>
              <a:ext cx="0" cy="843000"/>
            </a:xfrm>
            <a:prstGeom prst="straightConnector1">
              <a:avLst/>
            </a:prstGeom>
            <a:noFill/>
            <a:ln w="9525" cap="flat" cmpd="sng">
              <a:solidFill>
                <a:srgbClr val="000000"/>
              </a:solidFill>
              <a:prstDash val="dash"/>
              <a:round/>
              <a:headEnd type="none" w="med" len="med"/>
              <a:tailEnd type="none" w="med" len="med"/>
            </a:ln>
          </p:spPr>
        </p:cxnSp>
        <p:sp>
          <p:nvSpPr>
            <p:cNvPr id="521" name="Google Shape;521;p24"/>
            <p:cNvSpPr/>
            <p:nvPr/>
          </p:nvSpPr>
          <p:spPr>
            <a:xfrm rot="10800000">
              <a:off x="894597" y="1536579"/>
              <a:ext cx="481200" cy="481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4"/>
            <p:cNvSpPr txBox="1"/>
            <p:nvPr/>
          </p:nvSpPr>
          <p:spPr>
            <a:xfrm>
              <a:off x="622365" y="3561617"/>
              <a:ext cx="1203739" cy="6262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Offer survey forms, email, and feedback meetings for stakeholder input.</a:t>
              </a:r>
              <a:endParaRPr sz="1200" dirty="0">
                <a:latin typeface="Roboto"/>
                <a:ea typeface="Roboto"/>
                <a:cs typeface="Roboto"/>
                <a:sym typeface="Roboto"/>
              </a:endParaRPr>
            </a:p>
          </p:txBody>
        </p:sp>
        <p:sp>
          <p:nvSpPr>
            <p:cNvPr id="523" name="Google Shape;523;p24"/>
            <p:cNvSpPr/>
            <p:nvPr/>
          </p:nvSpPr>
          <p:spPr>
            <a:xfrm>
              <a:off x="457495" y="2555951"/>
              <a:ext cx="1392733" cy="768049"/>
            </a:xfrm>
            <a:prstGeom prst="notchedRightArrow">
              <a:avLst>
                <a:gd name="adj1" fmla="val 74710"/>
                <a:gd name="adj2" fmla="val 51726"/>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Obtaining Review</a:t>
              </a:r>
              <a:endParaRPr sz="1700" dirty="0">
                <a:solidFill>
                  <a:srgbClr val="FFFFFF"/>
                </a:solidFill>
              </a:endParaRPr>
            </a:p>
          </p:txBody>
        </p:sp>
      </p:grpSp>
      <p:grpSp>
        <p:nvGrpSpPr>
          <p:cNvPr id="524" name="Google Shape;524;p24"/>
          <p:cNvGrpSpPr/>
          <p:nvPr/>
        </p:nvGrpSpPr>
        <p:grpSpPr>
          <a:xfrm>
            <a:off x="1652333" y="1291729"/>
            <a:ext cx="2055116" cy="2896144"/>
            <a:chOff x="2014409" y="1572778"/>
            <a:chExt cx="1545287" cy="2615096"/>
          </a:xfrm>
        </p:grpSpPr>
        <p:cxnSp>
          <p:nvCxnSpPr>
            <p:cNvPr id="525" name="Google Shape;525;p24"/>
            <p:cNvCxnSpPr>
              <a:cxnSpLocks/>
            </p:cNvCxnSpPr>
            <p:nvPr/>
          </p:nvCxnSpPr>
          <p:spPr>
            <a:xfrm>
              <a:off x="2784558" y="2053979"/>
              <a:ext cx="0" cy="843000"/>
            </a:xfrm>
            <a:prstGeom prst="straightConnector1">
              <a:avLst/>
            </a:prstGeom>
            <a:noFill/>
            <a:ln w="9525" cap="flat" cmpd="sng">
              <a:solidFill>
                <a:srgbClr val="000000"/>
              </a:solidFill>
              <a:prstDash val="dash"/>
              <a:round/>
              <a:headEnd type="none" w="med" len="med"/>
              <a:tailEnd type="none" w="med" len="med"/>
            </a:ln>
          </p:spPr>
        </p:cxnSp>
        <p:sp>
          <p:nvSpPr>
            <p:cNvPr id="526" name="Google Shape;526;p24"/>
            <p:cNvSpPr/>
            <p:nvPr/>
          </p:nvSpPr>
          <p:spPr>
            <a:xfrm rot="10800000">
              <a:off x="2543961" y="1572778"/>
              <a:ext cx="481200" cy="481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4"/>
            <p:cNvSpPr/>
            <p:nvPr/>
          </p:nvSpPr>
          <p:spPr>
            <a:xfrm>
              <a:off x="2014409" y="2515919"/>
              <a:ext cx="1545287" cy="843000"/>
            </a:xfrm>
            <a:prstGeom prst="notchedRightArrow">
              <a:avLst>
                <a:gd name="adj1" fmla="val 74710"/>
                <a:gd name="adj2" fmla="val 51726"/>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Consistent Participation</a:t>
              </a:r>
              <a:endParaRPr sz="1700" dirty="0">
                <a:solidFill>
                  <a:srgbClr val="FFFFFF"/>
                </a:solidFill>
              </a:endParaRPr>
            </a:p>
          </p:txBody>
        </p:sp>
        <p:sp>
          <p:nvSpPr>
            <p:cNvPr id="528" name="Google Shape;528;p24"/>
            <p:cNvSpPr txBox="1"/>
            <p:nvPr/>
          </p:nvSpPr>
          <p:spPr>
            <a:xfrm>
              <a:off x="2285275" y="3576085"/>
              <a:ext cx="1203738" cy="6117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Engage stakeholders regularly throughout the project for timely and valuable input.</a:t>
              </a:r>
              <a:endParaRPr sz="1200" dirty="0">
                <a:latin typeface="Roboto"/>
                <a:ea typeface="Roboto"/>
                <a:cs typeface="Roboto"/>
                <a:sym typeface="Roboto"/>
              </a:endParaRPr>
            </a:p>
          </p:txBody>
        </p:sp>
      </p:grpSp>
      <p:grpSp>
        <p:nvGrpSpPr>
          <p:cNvPr id="529" name="Google Shape;529;p24"/>
          <p:cNvGrpSpPr/>
          <p:nvPr/>
        </p:nvGrpSpPr>
        <p:grpSpPr>
          <a:xfrm>
            <a:off x="3447956" y="1270937"/>
            <a:ext cx="2206744" cy="2916931"/>
            <a:chOff x="3742375" y="1554007"/>
            <a:chExt cx="1659300" cy="2633867"/>
          </a:xfrm>
        </p:grpSpPr>
        <p:cxnSp>
          <p:nvCxnSpPr>
            <p:cNvPr id="530" name="Google Shape;530;p24"/>
            <p:cNvCxnSpPr>
              <a:stCxn id="531" idx="0"/>
            </p:cNvCxnSpPr>
            <p:nvPr/>
          </p:nvCxnSpPr>
          <p:spPr>
            <a:xfrm>
              <a:off x="4590440" y="2035212"/>
              <a:ext cx="0" cy="843000"/>
            </a:xfrm>
            <a:prstGeom prst="straightConnector1">
              <a:avLst/>
            </a:prstGeom>
            <a:noFill/>
            <a:ln w="9525" cap="flat" cmpd="sng">
              <a:solidFill>
                <a:srgbClr val="000000"/>
              </a:solidFill>
              <a:prstDash val="dash"/>
              <a:round/>
              <a:headEnd type="none" w="med" len="med"/>
              <a:tailEnd type="none" w="med" len="med"/>
            </a:ln>
          </p:spPr>
        </p:cxnSp>
        <p:sp>
          <p:nvSpPr>
            <p:cNvPr id="531" name="Google Shape;531;p24"/>
            <p:cNvSpPr/>
            <p:nvPr/>
          </p:nvSpPr>
          <p:spPr>
            <a:xfrm rot="10800000">
              <a:off x="4349842" y="1554007"/>
              <a:ext cx="481200" cy="481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4"/>
            <p:cNvSpPr/>
            <p:nvPr/>
          </p:nvSpPr>
          <p:spPr>
            <a:xfrm>
              <a:off x="3742375" y="2500575"/>
              <a:ext cx="1659300" cy="872821"/>
            </a:xfrm>
            <a:prstGeom prst="notchedRightArrow">
              <a:avLst>
                <a:gd name="adj1" fmla="val 74710"/>
                <a:gd name="adj2" fmla="val 51726"/>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Assessment and Prioritization</a:t>
              </a:r>
              <a:endParaRPr sz="1700" dirty="0">
                <a:solidFill>
                  <a:srgbClr val="FFFFFF"/>
                </a:solidFill>
              </a:endParaRPr>
            </a:p>
          </p:txBody>
        </p:sp>
        <p:sp>
          <p:nvSpPr>
            <p:cNvPr id="533" name="Google Shape;533;p24"/>
            <p:cNvSpPr txBox="1"/>
            <p:nvPr/>
          </p:nvSpPr>
          <p:spPr>
            <a:xfrm>
              <a:off x="3924989" y="3561616"/>
              <a:ext cx="1278844" cy="62625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Analyze feedback, prioritize changes aligned with project goals.</a:t>
              </a:r>
              <a:endParaRPr sz="1200" dirty="0">
                <a:latin typeface="Roboto"/>
                <a:ea typeface="Roboto"/>
                <a:cs typeface="Roboto"/>
                <a:sym typeface="Roboto"/>
              </a:endParaRPr>
            </a:p>
          </p:txBody>
        </p:sp>
      </p:grpSp>
      <p:grpSp>
        <p:nvGrpSpPr>
          <p:cNvPr id="534" name="Google Shape;534;p24"/>
          <p:cNvGrpSpPr/>
          <p:nvPr/>
        </p:nvGrpSpPr>
        <p:grpSpPr>
          <a:xfrm>
            <a:off x="5286708" y="1287265"/>
            <a:ext cx="1970865" cy="2900605"/>
            <a:chOff x="5504743" y="1568751"/>
            <a:chExt cx="1412981" cy="2619122"/>
          </a:xfrm>
        </p:grpSpPr>
        <p:cxnSp>
          <p:nvCxnSpPr>
            <p:cNvPr id="535" name="Google Shape;535;p24"/>
            <p:cNvCxnSpPr>
              <a:stCxn id="536" idx="0"/>
            </p:cNvCxnSpPr>
            <p:nvPr/>
          </p:nvCxnSpPr>
          <p:spPr>
            <a:xfrm>
              <a:off x="6088075" y="2049950"/>
              <a:ext cx="0" cy="843000"/>
            </a:xfrm>
            <a:prstGeom prst="straightConnector1">
              <a:avLst/>
            </a:prstGeom>
            <a:noFill/>
            <a:ln w="9525" cap="flat" cmpd="sng">
              <a:solidFill>
                <a:srgbClr val="000000"/>
              </a:solidFill>
              <a:prstDash val="dash"/>
              <a:round/>
              <a:headEnd type="none" w="med" len="med"/>
              <a:tailEnd type="none" w="med" len="med"/>
            </a:ln>
          </p:spPr>
        </p:cxnSp>
        <p:sp>
          <p:nvSpPr>
            <p:cNvPr id="536" name="Google Shape;536;p24"/>
            <p:cNvSpPr/>
            <p:nvPr/>
          </p:nvSpPr>
          <p:spPr>
            <a:xfrm rot="10800000">
              <a:off x="5847475" y="1568751"/>
              <a:ext cx="481200" cy="48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4"/>
            <p:cNvSpPr/>
            <p:nvPr/>
          </p:nvSpPr>
          <p:spPr>
            <a:xfrm>
              <a:off x="5504743" y="2500575"/>
              <a:ext cx="1412981" cy="872821"/>
            </a:xfrm>
            <a:prstGeom prst="notchedRightArrow">
              <a:avLst>
                <a:gd name="adj1" fmla="val 74710"/>
                <a:gd name="adj2" fmla="val 51726"/>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Examination</a:t>
              </a:r>
              <a:endParaRPr sz="1700" dirty="0">
                <a:solidFill>
                  <a:srgbClr val="FFFFFF"/>
                </a:solidFill>
              </a:endParaRPr>
            </a:p>
          </p:txBody>
        </p:sp>
        <p:sp>
          <p:nvSpPr>
            <p:cNvPr id="538" name="Google Shape;538;p24"/>
            <p:cNvSpPr txBox="1"/>
            <p:nvPr/>
          </p:nvSpPr>
          <p:spPr>
            <a:xfrm>
              <a:off x="5579931" y="3454376"/>
              <a:ext cx="1278843" cy="7334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Implement change control for thorough evaluation of requested adjustments.</a:t>
              </a:r>
              <a:endParaRPr sz="1200" dirty="0">
                <a:latin typeface="Roboto"/>
                <a:ea typeface="Roboto"/>
                <a:cs typeface="Roboto"/>
                <a:sym typeface="Roboto"/>
              </a:endParaRPr>
            </a:p>
          </p:txBody>
        </p:sp>
      </p:grpSp>
      <p:grpSp>
        <p:nvGrpSpPr>
          <p:cNvPr id="539" name="Google Shape;539;p24"/>
          <p:cNvGrpSpPr/>
          <p:nvPr/>
        </p:nvGrpSpPr>
        <p:grpSpPr>
          <a:xfrm>
            <a:off x="6907631" y="1303598"/>
            <a:ext cx="2206742" cy="2993218"/>
            <a:chOff x="7095981" y="1583495"/>
            <a:chExt cx="1659299" cy="2702751"/>
          </a:xfrm>
        </p:grpSpPr>
        <p:cxnSp>
          <p:nvCxnSpPr>
            <p:cNvPr id="540" name="Google Shape;540;p24"/>
            <p:cNvCxnSpPr>
              <a:cxnSpLocks/>
            </p:cNvCxnSpPr>
            <p:nvPr/>
          </p:nvCxnSpPr>
          <p:spPr>
            <a:xfrm>
              <a:off x="7733041" y="2064699"/>
              <a:ext cx="0" cy="843000"/>
            </a:xfrm>
            <a:prstGeom prst="straightConnector1">
              <a:avLst/>
            </a:prstGeom>
            <a:noFill/>
            <a:ln w="9525" cap="flat" cmpd="sng">
              <a:solidFill>
                <a:srgbClr val="000000"/>
              </a:solidFill>
              <a:prstDash val="dash"/>
              <a:round/>
              <a:headEnd type="none" w="med" len="med"/>
              <a:tailEnd type="none" w="med" len="med"/>
            </a:ln>
          </p:spPr>
        </p:cxnSp>
        <p:sp>
          <p:nvSpPr>
            <p:cNvPr id="541" name="Google Shape;541;p24"/>
            <p:cNvSpPr/>
            <p:nvPr/>
          </p:nvSpPr>
          <p:spPr>
            <a:xfrm rot="10800000">
              <a:off x="7516997" y="1583495"/>
              <a:ext cx="481200" cy="481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4"/>
            <p:cNvSpPr/>
            <p:nvPr/>
          </p:nvSpPr>
          <p:spPr>
            <a:xfrm>
              <a:off x="7095981" y="2507132"/>
              <a:ext cx="1659299" cy="843000"/>
            </a:xfrm>
            <a:prstGeom prst="notchedRightArrow">
              <a:avLst>
                <a:gd name="adj1" fmla="val 74710"/>
                <a:gd name="adj2" fmla="val 51726"/>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Transparent Conversations</a:t>
              </a:r>
              <a:endParaRPr sz="1700" dirty="0">
                <a:solidFill>
                  <a:srgbClr val="FFFFFF"/>
                </a:solidFill>
              </a:endParaRPr>
            </a:p>
          </p:txBody>
        </p:sp>
        <p:sp>
          <p:nvSpPr>
            <p:cNvPr id="543" name="Google Shape;543;p24"/>
            <p:cNvSpPr txBox="1"/>
            <p:nvPr/>
          </p:nvSpPr>
          <p:spPr>
            <a:xfrm>
              <a:off x="7300282" y="3651267"/>
              <a:ext cx="1234363" cy="63497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Communicate openly with stakeholders, establish trust, manage expectations effectively.</a:t>
              </a:r>
              <a:endParaRPr sz="1200" dirty="0">
                <a:latin typeface="Roboto"/>
                <a:ea typeface="Roboto"/>
                <a:cs typeface="Roboto"/>
                <a:sym typeface="Roboto"/>
              </a:endParaRPr>
            </a:p>
          </p:txBody>
        </p:sp>
      </p:grpSp>
      <p:grpSp>
        <p:nvGrpSpPr>
          <p:cNvPr id="544" name="Google Shape;544;p24"/>
          <p:cNvGrpSpPr/>
          <p:nvPr/>
        </p:nvGrpSpPr>
        <p:grpSpPr>
          <a:xfrm>
            <a:off x="2560567" y="1429722"/>
            <a:ext cx="239701" cy="272713"/>
            <a:chOff x="6264525" y="842250"/>
            <a:chExt cx="423500" cy="481825"/>
          </a:xfrm>
        </p:grpSpPr>
        <p:sp>
          <p:nvSpPr>
            <p:cNvPr id="545" name="Google Shape;545;p2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 name="Google Shape;546;p2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 name="Google Shape;547;p2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 name="Google Shape;548;p2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 name="Google Shape;549;p2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 name="Google Shape;550;p2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 name="Google Shape;551;p2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 name="Google Shape;552;p24"/>
          <p:cNvGrpSpPr/>
          <p:nvPr/>
        </p:nvGrpSpPr>
        <p:grpSpPr>
          <a:xfrm>
            <a:off x="864746" y="1388902"/>
            <a:ext cx="272713" cy="272713"/>
            <a:chOff x="900750" y="1436075"/>
            <a:chExt cx="481825" cy="481825"/>
          </a:xfrm>
        </p:grpSpPr>
        <p:sp>
          <p:nvSpPr>
            <p:cNvPr id="553" name="Google Shape;553;p2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 name="Google Shape;554;p2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 name="Google Shape;555;p2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 name="Google Shape;556;p2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 name="Google Shape;557;p24"/>
          <p:cNvGrpSpPr/>
          <p:nvPr/>
        </p:nvGrpSpPr>
        <p:grpSpPr>
          <a:xfrm>
            <a:off x="4435663" y="1429722"/>
            <a:ext cx="272713" cy="272713"/>
            <a:chOff x="4456875" y="1435075"/>
            <a:chExt cx="481825" cy="481825"/>
          </a:xfrm>
        </p:grpSpPr>
        <p:sp>
          <p:nvSpPr>
            <p:cNvPr id="558" name="Google Shape;558;p2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 name="Google Shape;559;p2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 name="Google Shape;560;p2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 name="Google Shape;561;p2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 name="Google Shape;562;p2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 name="Google Shape;563;p2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 name="Google Shape;564;p2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 name="Google Shape;565;p2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 name="Google Shape;566;p2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 name="Google Shape;567;p2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 name="Google Shape;568;p2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 name="Google Shape;569;p2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 name="Google Shape;570;p2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 name="Google Shape;571;p2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 name="Google Shape;572;p2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 name="Google Shape;573;p2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 name="Google Shape;574;p2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 name="Google Shape;575;p2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 name="Google Shape;576;p2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 name="Google Shape;577;p24"/>
          <p:cNvGrpSpPr/>
          <p:nvPr/>
        </p:nvGrpSpPr>
        <p:grpSpPr>
          <a:xfrm>
            <a:off x="5950382" y="1429715"/>
            <a:ext cx="275387" cy="272727"/>
            <a:chOff x="5049725" y="1435050"/>
            <a:chExt cx="486550" cy="481850"/>
          </a:xfrm>
        </p:grpSpPr>
        <p:sp>
          <p:nvSpPr>
            <p:cNvPr id="578" name="Google Shape;578;p2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 name="Google Shape;579;p2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 name="Google Shape;580;p2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 name="Google Shape;581;p2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 name="Google Shape;582;p24"/>
          <p:cNvGrpSpPr/>
          <p:nvPr/>
        </p:nvGrpSpPr>
        <p:grpSpPr>
          <a:xfrm>
            <a:off x="7649661" y="1442570"/>
            <a:ext cx="268157" cy="247017"/>
            <a:chOff x="2682350" y="2643425"/>
            <a:chExt cx="473775" cy="436425"/>
          </a:xfrm>
        </p:grpSpPr>
        <p:sp>
          <p:nvSpPr>
            <p:cNvPr id="583" name="Google Shape;583;p2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 name="Google Shape;584;p2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 name="Google Shape;585;p2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 name="Google Shape;586;p2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 name="Google Shape;587;p2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 name="Google Shape;588;p2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 name="Google Shape;589;p2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0" name="Google Shape;590;p2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Incorporating and Gathering Feedback</a:t>
            </a:r>
            <a:endParaRPr dirty="0"/>
          </a:p>
        </p:txBody>
      </p:sp>
      <p:pic>
        <p:nvPicPr>
          <p:cNvPr id="2" name="Picture 2" descr="Coronavirus Update">
            <a:extLst>
              <a:ext uri="{FF2B5EF4-FFF2-40B4-BE49-F238E27FC236}">
                <a16:creationId xmlns:a16="http://schemas.microsoft.com/office/drawing/2014/main" id="{5F86E876-FA9D-D317-7A4D-4CADDF0CF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448" y="7230"/>
            <a:ext cx="1638300" cy="1171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29"/>
          <p:cNvSpPr txBox="1">
            <a:spLocks noGrp="1"/>
          </p:cNvSpPr>
          <p:nvPr>
            <p:ph type="title"/>
          </p:nvPr>
        </p:nvSpPr>
        <p:spPr>
          <a:xfrm>
            <a:off x="-19914" y="182610"/>
            <a:ext cx="7543800" cy="8582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Stakeholder Meetings</a:t>
            </a:r>
            <a:endParaRPr dirty="0"/>
          </a:p>
        </p:txBody>
      </p:sp>
      <p:sp>
        <p:nvSpPr>
          <p:cNvPr id="790" name="Google Shape;790;p29"/>
          <p:cNvSpPr/>
          <p:nvPr/>
        </p:nvSpPr>
        <p:spPr>
          <a:xfrm>
            <a:off x="4524075" y="1282831"/>
            <a:ext cx="95875" cy="3894244"/>
          </a:xfrm>
          <a:custGeom>
            <a:avLst/>
            <a:gdLst/>
            <a:ahLst/>
            <a:cxnLst/>
            <a:rect l="l" t="t" r="r" b="b"/>
            <a:pathLst>
              <a:path w="3835" h="137351" extrusionOk="0">
                <a:moveTo>
                  <a:pt x="1918" y="0"/>
                </a:moveTo>
                <a:cubicBezTo>
                  <a:pt x="858" y="0"/>
                  <a:pt x="1" y="857"/>
                  <a:pt x="1" y="1917"/>
                </a:cubicBezTo>
                <a:lnTo>
                  <a:pt x="1" y="137350"/>
                </a:lnTo>
                <a:lnTo>
                  <a:pt x="3835" y="137350"/>
                </a:lnTo>
                <a:lnTo>
                  <a:pt x="3835" y="1917"/>
                </a:lnTo>
                <a:cubicBezTo>
                  <a:pt x="3835" y="857"/>
                  <a:pt x="2977" y="0"/>
                  <a:pt x="1918" y="0"/>
                </a:cubicBezTo>
                <a:close/>
              </a:path>
            </a:pathLst>
          </a:custGeom>
          <a:solidFill>
            <a:srgbClr val="AF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 name="Google Shape;791;p29"/>
          <p:cNvGrpSpPr/>
          <p:nvPr/>
        </p:nvGrpSpPr>
        <p:grpSpPr>
          <a:xfrm>
            <a:off x="4524063" y="3266769"/>
            <a:ext cx="3909688" cy="540750"/>
            <a:chOff x="4524063" y="3266769"/>
            <a:chExt cx="3909688" cy="540750"/>
          </a:xfrm>
        </p:grpSpPr>
        <p:sp>
          <p:nvSpPr>
            <p:cNvPr id="792" name="Google Shape;792;p29"/>
            <p:cNvSpPr/>
            <p:nvPr/>
          </p:nvSpPr>
          <p:spPr>
            <a:xfrm>
              <a:off x="4998850" y="3266769"/>
              <a:ext cx="1422982" cy="538799"/>
            </a:xfrm>
            <a:custGeom>
              <a:avLst/>
              <a:gdLst/>
              <a:ahLst/>
              <a:cxnLst/>
              <a:rect l="l" t="t" r="r" b="b"/>
              <a:pathLst>
                <a:path w="66116" h="15884" fill="none" extrusionOk="0">
                  <a:moveTo>
                    <a:pt x="0" y="15884"/>
                  </a:moveTo>
                  <a:lnTo>
                    <a:pt x="66116" y="15884"/>
                  </a:lnTo>
                  <a:lnTo>
                    <a:pt x="60436" y="7847"/>
                  </a:lnTo>
                  <a:lnTo>
                    <a:pt x="66116" y="1"/>
                  </a:lnTo>
                  <a:lnTo>
                    <a:pt x="0" y="1"/>
                  </a:lnTo>
                  <a:close/>
                </a:path>
              </a:pathLst>
            </a:custGeom>
            <a:noFill/>
            <a:ln w="95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accent4"/>
                  </a:solidFill>
                  <a:latin typeface="Fira Sans Extra Condensed Medium"/>
                  <a:ea typeface="Fira Sans Extra Condensed Medium"/>
                  <a:cs typeface="Fira Sans Extra Condensed Medium"/>
                  <a:sym typeface="Fira Sans Extra Condensed Medium"/>
                </a:rPr>
                <a:t>Sample Sittings</a:t>
              </a:r>
              <a:endParaRPr dirty="0">
                <a:solidFill>
                  <a:schemeClr val="accent4"/>
                </a:solidFill>
              </a:endParaRPr>
            </a:p>
          </p:txBody>
        </p:sp>
        <p:sp>
          <p:nvSpPr>
            <p:cNvPr id="793" name="Google Shape;793;p29"/>
            <p:cNvSpPr/>
            <p:nvPr/>
          </p:nvSpPr>
          <p:spPr>
            <a:xfrm>
              <a:off x="4524063" y="3268719"/>
              <a:ext cx="560225" cy="538800"/>
            </a:xfrm>
            <a:custGeom>
              <a:avLst/>
              <a:gdLst/>
              <a:ahLst/>
              <a:cxnLst/>
              <a:rect l="l" t="t" r="r" b="b"/>
              <a:pathLst>
                <a:path w="22409" h="21552" extrusionOk="0">
                  <a:moveTo>
                    <a:pt x="1" y="1"/>
                  </a:moveTo>
                  <a:lnTo>
                    <a:pt x="1" y="21551"/>
                  </a:lnTo>
                  <a:lnTo>
                    <a:pt x="22408" y="21551"/>
                  </a:lnTo>
                  <a:lnTo>
                    <a:pt x="22408" y="1"/>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500"/>
            </a:p>
          </p:txBody>
        </p:sp>
        <p:sp>
          <p:nvSpPr>
            <p:cNvPr id="794" name="Google Shape;794;p29"/>
            <p:cNvSpPr txBox="1"/>
            <p:nvPr/>
          </p:nvSpPr>
          <p:spPr>
            <a:xfrm>
              <a:off x="6626551" y="3270669"/>
              <a:ext cx="18072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a:latin typeface="Roboto"/>
                  <a:ea typeface="Roboto"/>
                  <a:cs typeface="Roboto"/>
                  <a:sym typeface="Roboto"/>
                </a:rPr>
                <a:t>Stakeholders view features, give input, ensure demands met during demo sessions.</a:t>
              </a:r>
              <a:endParaRPr sz="1200" dirty="0">
                <a:latin typeface="Roboto"/>
                <a:ea typeface="Roboto"/>
                <a:cs typeface="Roboto"/>
                <a:sym typeface="Roboto"/>
              </a:endParaRPr>
            </a:p>
          </p:txBody>
        </p:sp>
      </p:grpSp>
      <p:grpSp>
        <p:nvGrpSpPr>
          <p:cNvPr id="795" name="Google Shape;795;p29"/>
          <p:cNvGrpSpPr/>
          <p:nvPr/>
        </p:nvGrpSpPr>
        <p:grpSpPr>
          <a:xfrm>
            <a:off x="4524063" y="2050117"/>
            <a:ext cx="3909688" cy="538475"/>
            <a:chOff x="4524063" y="2001006"/>
            <a:chExt cx="3909688" cy="538475"/>
          </a:xfrm>
        </p:grpSpPr>
        <p:sp>
          <p:nvSpPr>
            <p:cNvPr id="796" name="Google Shape;796;p29"/>
            <p:cNvSpPr/>
            <p:nvPr/>
          </p:nvSpPr>
          <p:spPr>
            <a:xfrm>
              <a:off x="4998850" y="2036711"/>
              <a:ext cx="1422982" cy="481200"/>
            </a:xfrm>
            <a:custGeom>
              <a:avLst/>
              <a:gdLst/>
              <a:ahLst/>
              <a:cxnLst/>
              <a:rect l="l" t="t" r="r" b="b"/>
              <a:pathLst>
                <a:path w="66116" h="15895" fill="none" extrusionOk="0">
                  <a:moveTo>
                    <a:pt x="0" y="15895"/>
                  </a:moveTo>
                  <a:lnTo>
                    <a:pt x="66116" y="15895"/>
                  </a:lnTo>
                  <a:lnTo>
                    <a:pt x="60436" y="7858"/>
                  </a:lnTo>
                  <a:lnTo>
                    <a:pt x="66116" y="0"/>
                  </a:lnTo>
                  <a:lnTo>
                    <a:pt x="0" y="0"/>
                  </a:lnTo>
                  <a:close/>
                </a:path>
              </a:pathLst>
            </a:custGeom>
            <a:noFill/>
            <a:ln w="95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accent2"/>
                  </a:solidFill>
                  <a:latin typeface="Fira Sans Extra Condensed Medium"/>
                  <a:ea typeface="Fira Sans Extra Condensed Medium"/>
                  <a:cs typeface="Fira Sans Extra Condensed Medium"/>
                  <a:sym typeface="Fira Sans Extra Condensed Medium"/>
                </a:rPr>
                <a:t>Review Meetings</a:t>
              </a:r>
              <a:endParaRPr dirty="0">
                <a:solidFill>
                  <a:schemeClr val="accent2"/>
                </a:solidFill>
              </a:endParaRPr>
            </a:p>
          </p:txBody>
        </p:sp>
        <p:sp>
          <p:nvSpPr>
            <p:cNvPr id="797" name="Google Shape;797;p29"/>
            <p:cNvSpPr/>
            <p:nvPr/>
          </p:nvSpPr>
          <p:spPr>
            <a:xfrm>
              <a:off x="4524063" y="2001006"/>
              <a:ext cx="560225" cy="538475"/>
            </a:xfrm>
            <a:custGeom>
              <a:avLst/>
              <a:gdLst/>
              <a:ahLst/>
              <a:cxnLst/>
              <a:rect l="l" t="t" r="r" b="b"/>
              <a:pathLst>
                <a:path w="22409" h="21539" extrusionOk="0">
                  <a:moveTo>
                    <a:pt x="1" y="0"/>
                  </a:moveTo>
                  <a:lnTo>
                    <a:pt x="1" y="21539"/>
                  </a:lnTo>
                  <a:lnTo>
                    <a:pt x="22408" y="21539"/>
                  </a:lnTo>
                  <a:lnTo>
                    <a:pt x="22408"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500"/>
            </a:p>
          </p:txBody>
        </p:sp>
        <p:sp>
          <p:nvSpPr>
            <p:cNvPr id="798" name="Google Shape;798;p29"/>
            <p:cNvSpPr txBox="1"/>
            <p:nvPr/>
          </p:nvSpPr>
          <p:spPr>
            <a:xfrm>
              <a:off x="6626551" y="2002788"/>
              <a:ext cx="18072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a:latin typeface="Roboto"/>
                  <a:ea typeface="Roboto"/>
                  <a:cs typeface="Roboto"/>
                  <a:sym typeface="Roboto"/>
                </a:rPr>
                <a:t>Involve stakeholders in gathering requirements and scope changes for business goals.</a:t>
              </a:r>
              <a:endParaRPr sz="1200" dirty="0">
                <a:latin typeface="Roboto"/>
                <a:ea typeface="Roboto"/>
                <a:cs typeface="Roboto"/>
                <a:sym typeface="Roboto"/>
              </a:endParaRPr>
            </a:p>
          </p:txBody>
        </p:sp>
      </p:grpSp>
      <p:grpSp>
        <p:nvGrpSpPr>
          <p:cNvPr id="799" name="Google Shape;799;p29"/>
          <p:cNvGrpSpPr/>
          <p:nvPr/>
        </p:nvGrpSpPr>
        <p:grpSpPr>
          <a:xfrm>
            <a:off x="710276" y="3902900"/>
            <a:ext cx="3909662" cy="540411"/>
            <a:chOff x="710276" y="3902900"/>
            <a:chExt cx="3909662" cy="540411"/>
          </a:xfrm>
        </p:grpSpPr>
        <p:sp>
          <p:nvSpPr>
            <p:cNvPr id="800" name="Google Shape;800;p29"/>
            <p:cNvSpPr/>
            <p:nvPr/>
          </p:nvSpPr>
          <p:spPr>
            <a:xfrm>
              <a:off x="2722199" y="3908412"/>
              <a:ext cx="1422982" cy="534899"/>
            </a:xfrm>
            <a:custGeom>
              <a:avLst/>
              <a:gdLst/>
              <a:ahLst/>
              <a:cxnLst/>
              <a:rect l="l" t="t" r="r" b="b"/>
              <a:pathLst>
                <a:path w="66116" h="15884" fill="none" extrusionOk="0">
                  <a:moveTo>
                    <a:pt x="66116" y="15884"/>
                  </a:moveTo>
                  <a:lnTo>
                    <a:pt x="1" y="15884"/>
                  </a:lnTo>
                  <a:lnTo>
                    <a:pt x="5680" y="7847"/>
                  </a:lnTo>
                  <a:lnTo>
                    <a:pt x="1" y="1"/>
                  </a:lnTo>
                  <a:lnTo>
                    <a:pt x="66116" y="1"/>
                  </a:lnTo>
                  <a:close/>
                </a:path>
              </a:pathLst>
            </a:custGeom>
            <a:noFill/>
            <a:ln w="95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accent6"/>
                  </a:solidFill>
                  <a:latin typeface="Fira Sans Extra Condensed Medium"/>
                  <a:ea typeface="Fira Sans Extra Condensed Medium"/>
                  <a:cs typeface="Fira Sans Extra Condensed Medium"/>
                  <a:sym typeface="Fira Sans Extra Condensed Medium"/>
                </a:rPr>
                <a:t>Retrospective Meetings</a:t>
              </a:r>
              <a:endParaRPr dirty="0">
                <a:solidFill>
                  <a:schemeClr val="accent6"/>
                </a:solidFill>
              </a:endParaRPr>
            </a:p>
          </p:txBody>
        </p:sp>
        <p:sp>
          <p:nvSpPr>
            <p:cNvPr id="801" name="Google Shape;801;p29"/>
            <p:cNvSpPr/>
            <p:nvPr/>
          </p:nvSpPr>
          <p:spPr>
            <a:xfrm>
              <a:off x="4059738" y="3902900"/>
              <a:ext cx="560200" cy="538775"/>
            </a:xfrm>
            <a:custGeom>
              <a:avLst/>
              <a:gdLst/>
              <a:ahLst/>
              <a:cxnLst/>
              <a:rect l="l" t="t" r="r" b="b"/>
              <a:pathLst>
                <a:path w="22408" h="21551" extrusionOk="0">
                  <a:moveTo>
                    <a:pt x="0" y="0"/>
                  </a:moveTo>
                  <a:lnTo>
                    <a:pt x="0" y="21551"/>
                  </a:lnTo>
                  <a:lnTo>
                    <a:pt x="22408" y="21551"/>
                  </a:lnTo>
                  <a:lnTo>
                    <a:pt x="22408" y="0"/>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500"/>
            </a:p>
          </p:txBody>
        </p:sp>
        <p:sp>
          <p:nvSpPr>
            <p:cNvPr id="802" name="Google Shape;802;p29"/>
            <p:cNvSpPr txBox="1"/>
            <p:nvPr/>
          </p:nvSpPr>
          <p:spPr>
            <a:xfrm>
              <a:off x="710276" y="3904838"/>
              <a:ext cx="18072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Roboto"/>
                  <a:ea typeface="Roboto"/>
                  <a:cs typeface="Roboto"/>
                  <a:sym typeface="Roboto"/>
                </a:rPr>
                <a:t>Assess outcomes, gain insights, discuss improvements after project completion.</a:t>
              </a:r>
              <a:endParaRPr sz="1200" dirty="0">
                <a:latin typeface="Roboto"/>
                <a:ea typeface="Roboto"/>
                <a:cs typeface="Roboto"/>
                <a:sym typeface="Roboto"/>
              </a:endParaRPr>
            </a:p>
          </p:txBody>
        </p:sp>
      </p:grpSp>
      <p:grpSp>
        <p:nvGrpSpPr>
          <p:cNvPr id="803" name="Google Shape;803;p29"/>
          <p:cNvGrpSpPr/>
          <p:nvPr/>
        </p:nvGrpSpPr>
        <p:grpSpPr>
          <a:xfrm>
            <a:off x="710275" y="2634863"/>
            <a:ext cx="3909663" cy="538475"/>
            <a:chOff x="710275" y="2634863"/>
            <a:chExt cx="3909663" cy="538475"/>
          </a:xfrm>
        </p:grpSpPr>
        <p:sp>
          <p:nvSpPr>
            <p:cNvPr id="804" name="Google Shape;804;p29"/>
            <p:cNvSpPr/>
            <p:nvPr/>
          </p:nvSpPr>
          <p:spPr>
            <a:xfrm>
              <a:off x="2722199" y="2656428"/>
              <a:ext cx="1422982" cy="495643"/>
            </a:xfrm>
            <a:custGeom>
              <a:avLst/>
              <a:gdLst/>
              <a:ahLst/>
              <a:cxnLst/>
              <a:rect l="l" t="t" r="r" b="b"/>
              <a:pathLst>
                <a:path w="66116" h="15896" fill="none" extrusionOk="0">
                  <a:moveTo>
                    <a:pt x="66116" y="15895"/>
                  </a:moveTo>
                  <a:lnTo>
                    <a:pt x="1" y="15895"/>
                  </a:lnTo>
                  <a:lnTo>
                    <a:pt x="5680" y="7859"/>
                  </a:lnTo>
                  <a:lnTo>
                    <a:pt x="1" y="0"/>
                  </a:lnTo>
                  <a:lnTo>
                    <a:pt x="66116" y="0"/>
                  </a:lnTo>
                  <a:close/>
                </a:path>
              </a:pathLst>
            </a:custGeom>
            <a:noFill/>
            <a:ln w="95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accent3"/>
                  </a:solidFill>
                  <a:latin typeface="Fira Sans Extra Condensed Medium"/>
                  <a:ea typeface="Fira Sans Extra Condensed Medium"/>
                  <a:cs typeface="Fira Sans Extra Condensed Medium"/>
                  <a:sym typeface="Fira Sans Extra Condensed Medium"/>
                </a:rPr>
                <a:t>Regular Meetings</a:t>
              </a:r>
              <a:endParaRPr dirty="0">
                <a:solidFill>
                  <a:schemeClr val="accent3"/>
                </a:solidFill>
              </a:endParaRPr>
            </a:p>
          </p:txBody>
        </p:sp>
        <p:sp>
          <p:nvSpPr>
            <p:cNvPr id="805" name="Google Shape;805;p29"/>
            <p:cNvSpPr/>
            <p:nvPr/>
          </p:nvSpPr>
          <p:spPr>
            <a:xfrm>
              <a:off x="4059738" y="2634863"/>
              <a:ext cx="560200" cy="538475"/>
            </a:xfrm>
            <a:custGeom>
              <a:avLst/>
              <a:gdLst/>
              <a:ahLst/>
              <a:cxnLst/>
              <a:rect l="l" t="t" r="r" b="b"/>
              <a:pathLst>
                <a:path w="22408" h="21539" extrusionOk="0">
                  <a:moveTo>
                    <a:pt x="0" y="1"/>
                  </a:moveTo>
                  <a:lnTo>
                    <a:pt x="0" y="21539"/>
                  </a:lnTo>
                  <a:lnTo>
                    <a:pt x="22408" y="21539"/>
                  </a:lnTo>
                  <a:lnTo>
                    <a:pt x="22408"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500"/>
            </a:p>
          </p:txBody>
        </p:sp>
        <p:sp>
          <p:nvSpPr>
            <p:cNvPr id="806" name="Google Shape;806;p29"/>
            <p:cNvSpPr txBox="1"/>
            <p:nvPr/>
          </p:nvSpPr>
          <p:spPr>
            <a:xfrm>
              <a:off x="710275" y="2636675"/>
              <a:ext cx="18072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Roboto"/>
                  <a:ea typeface="Roboto"/>
                  <a:cs typeface="Roboto"/>
                  <a:sym typeface="Roboto"/>
                </a:rPr>
                <a:t>Provide project updates, resolve issues, address stakeholder questions in ongoing meetings.</a:t>
              </a:r>
              <a:endParaRPr sz="1200" dirty="0">
                <a:latin typeface="Roboto"/>
                <a:ea typeface="Roboto"/>
                <a:cs typeface="Roboto"/>
                <a:sym typeface="Roboto"/>
              </a:endParaRPr>
            </a:p>
          </p:txBody>
        </p:sp>
      </p:grpSp>
      <p:grpSp>
        <p:nvGrpSpPr>
          <p:cNvPr id="807" name="Google Shape;807;p29"/>
          <p:cNvGrpSpPr/>
          <p:nvPr/>
        </p:nvGrpSpPr>
        <p:grpSpPr>
          <a:xfrm>
            <a:off x="678286" y="1484421"/>
            <a:ext cx="3909663" cy="569640"/>
            <a:chOff x="710275" y="1356035"/>
            <a:chExt cx="3909663" cy="569640"/>
          </a:xfrm>
        </p:grpSpPr>
        <p:sp>
          <p:nvSpPr>
            <p:cNvPr id="808" name="Google Shape;808;p29"/>
            <p:cNvSpPr/>
            <p:nvPr/>
          </p:nvSpPr>
          <p:spPr>
            <a:xfrm>
              <a:off x="2722199" y="1356035"/>
              <a:ext cx="1422982" cy="534900"/>
            </a:xfrm>
            <a:custGeom>
              <a:avLst/>
              <a:gdLst/>
              <a:ahLst/>
              <a:cxnLst/>
              <a:rect l="l" t="t" r="r" b="b"/>
              <a:pathLst>
                <a:path w="66116" h="15884" fill="none" extrusionOk="0">
                  <a:moveTo>
                    <a:pt x="66116" y="15884"/>
                  </a:moveTo>
                  <a:lnTo>
                    <a:pt x="1" y="15884"/>
                  </a:lnTo>
                  <a:lnTo>
                    <a:pt x="5680" y="7847"/>
                  </a:lnTo>
                  <a:lnTo>
                    <a:pt x="1" y="1"/>
                  </a:lnTo>
                  <a:lnTo>
                    <a:pt x="66116" y="1"/>
                  </a:lnTo>
                  <a:close/>
                </a:path>
              </a:pathLst>
            </a:custGeom>
            <a:noFill/>
            <a:ln w="95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600" dirty="0">
                  <a:solidFill>
                    <a:schemeClr val="accent1"/>
                  </a:solidFill>
                  <a:latin typeface="Fira Sans Extra Condensed Medium"/>
                  <a:ea typeface="Fira Sans Extra Condensed Medium"/>
                  <a:cs typeface="Fira Sans Extra Condensed Medium"/>
                  <a:sym typeface="Fira Sans Extra Condensed Medium"/>
                </a:rPr>
                <a:t>Kick-off Meeting</a:t>
              </a:r>
              <a:endParaRPr sz="1200" dirty="0">
                <a:solidFill>
                  <a:schemeClr val="accent1"/>
                </a:solidFill>
              </a:endParaRPr>
            </a:p>
          </p:txBody>
        </p:sp>
        <p:sp>
          <p:nvSpPr>
            <p:cNvPr id="809" name="Google Shape;809;p29"/>
            <p:cNvSpPr/>
            <p:nvPr/>
          </p:nvSpPr>
          <p:spPr>
            <a:xfrm>
              <a:off x="4059738" y="1366850"/>
              <a:ext cx="560200" cy="538775"/>
            </a:xfrm>
            <a:custGeom>
              <a:avLst/>
              <a:gdLst/>
              <a:ahLst/>
              <a:cxnLst/>
              <a:rect l="l" t="t" r="r" b="b"/>
              <a:pathLst>
                <a:path w="22408" h="21551" extrusionOk="0">
                  <a:moveTo>
                    <a:pt x="0" y="0"/>
                  </a:moveTo>
                  <a:lnTo>
                    <a:pt x="0" y="21550"/>
                  </a:lnTo>
                  <a:lnTo>
                    <a:pt x="22408" y="21550"/>
                  </a:lnTo>
                  <a:lnTo>
                    <a:pt x="2240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300">
                <a:solidFill>
                  <a:srgbClr val="FFFFFF"/>
                </a:solidFill>
                <a:latin typeface="Roboto"/>
                <a:ea typeface="Roboto"/>
                <a:cs typeface="Roboto"/>
                <a:sym typeface="Roboto"/>
              </a:endParaRPr>
            </a:p>
          </p:txBody>
        </p:sp>
        <p:sp>
          <p:nvSpPr>
            <p:cNvPr id="810" name="Google Shape;810;p29"/>
            <p:cNvSpPr txBox="1"/>
            <p:nvPr/>
          </p:nvSpPr>
          <p:spPr>
            <a:xfrm>
              <a:off x="710275" y="1390775"/>
              <a:ext cx="18072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Roboto"/>
                  <a:ea typeface="Roboto"/>
                  <a:cs typeface="Roboto"/>
                  <a:sym typeface="Roboto"/>
                </a:rPr>
                <a:t>Introduce project aims and scope, align stakeholder expectations with project goals.</a:t>
              </a:r>
              <a:endParaRPr sz="1200" dirty="0">
                <a:latin typeface="Roboto"/>
                <a:ea typeface="Roboto"/>
                <a:cs typeface="Roboto"/>
                <a:sym typeface="Roboto"/>
              </a:endParaRPr>
            </a:p>
          </p:txBody>
        </p:sp>
      </p:grpSp>
      <p:grpSp>
        <p:nvGrpSpPr>
          <p:cNvPr id="811" name="Google Shape;811;p29"/>
          <p:cNvGrpSpPr/>
          <p:nvPr/>
        </p:nvGrpSpPr>
        <p:grpSpPr>
          <a:xfrm>
            <a:off x="4182920" y="1484421"/>
            <a:ext cx="303645" cy="303598"/>
            <a:chOff x="2685825" y="840375"/>
            <a:chExt cx="481900" cy="481825"/>
          </a:xfrm>
        </p:grpSpPr>
        <p:sp>
          <p:nvSpPr>
            <p:cNvPr id="812" name="Google Shape;812;p2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3" name="Google Shape;813;p2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4" name="Google Shape;814;p29"/>
          <p:cNvGrpSpPr/>
          <p:nvPr/>
        </p:nvGrpSpPr>
        <p:grpSpPr>
          <a:xfrm>
            <a:off x="4177942" y="2752187"/>
            <a:ext cx="313601" cy="304165"/>
            <a:chOff x="3270675" y="841800"/>
            <a:chExt cx="497700" cy="482725"/>
          </a:xfrm>
        </p:grpSpPr>
        <p:sp>
          <p:nvSpPr>
            <p:cNvPr id="815" name="Google Shape;815;p2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6" name="Google Shape;816;p2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7" name="Google Shape;817;p2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18" name="Google Shape;818;p29"/>
          <p:cNvSpPr/>
          <p:nvPr/>
        </p:nvSpPr>
        <p:spPr>
          <a:xfrm>
            <a:off x="4657075" y="2127930"/>
            <a:ext cx="303598" cy="284632"/>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19" name="Google Shape;819;p29"/>
          <p:cNvGrpSpPr/>
          <p:nvPr/>
        </p:nvGrpSpPr>
        <p:grpSpPr>
          <a:xfrm>
            <a:off x="4657075" y="3386320"/>
            <a:ext cx="303598" cy="303598"/>
            <a:chOff x="3271200" y="1435075"/>
            <a:chExt cx="481825" cy="481825"/>
          </a:xfrm>
        </p:grpSpPr>
        <p:sp>
          <p:nvSpPr>
            <p:cNvPr id="820" name="Google Shape;820;p2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1" name="Google Shape;821;p2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2" name="Google Shape;822;p29"/>
          <p:cNvGrpSpPr/>
          <p:nvPr/>
        </p:nvGrpSpPr>
        <p:grpSpPr>
          <a:xfrm>
            <a:off x="4185795" y="4020193"/>
            <a:ext cx="297896" cy="297896"/>
            <a:chOff x="6239925" y="2032450"/>
            <a:chExt cx="472775" cy="472775"/>
          </a:xfrm>
        </p:grpSpPr>
        <p:sp>
          <p:nvSpPr>
            <p:cNvPr id="823" name="Google Shape;823;p2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 name="Google Shape;824;p2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2" name="Picture 2" descr="Coronavirus Update">
            <a:extLst>
              <a:ext uri="{FF2B5EF4-FFF2-40B4-BE49-F238E27FC236}">
                <a16:creationId xmlns:a16="http://schemas.microsoft.com/office/drawing/2014/main" id="{0CEC35FE-AD15-BC21-01F3-EB8C574F5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448" y="7230"/>
            <a:ext cx="1638300" cy="1171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7430-B9D6-94B4-90A8-DCEF6F87C656}"/>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54E8AD71-E9C3-69A0-F85E-CF95BDAFA181}"/>
              </a:ext>
            </a:extLst>
          </p:cNvPr>
          <p:cNvPicPr>
            <a:picLocks noChangeAspect="1"/>
          </p:cNvPicPr>
          <p:nvPr/>
        </p:nvPicPr>
        <p:blipFill>
          <a:blip r:embed="rId3"/>
          <a:stretch>
            <a:fillRect/>
          </a:stretch>
        </p:blipFill>
        <p:spPr>
          <a:xfrm>
            <a:off x="0" y="0"/>
            <a:ext cx="9144000" cy="4718565"/>
          </a:xfrm>
          <a:prstGeom prst="rect">
            <a:avLst/>
          </a:prstGeom>
        </p:spPr>
      </p:pic>
    </p:spTree>
    <p:extLst>
      <p:ext uri="{BB962C8B-B14F-4D97-AF65-F5344CB8AC3E}">
        <p14:creationId xmlns:p14="http://schemas.microsoft.com/office/powerpoint/2010/main" val="1684314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3A32A-DED3-8F11-DC88-841EB111352B}"/>
              </a:ext>
            </a:extLst>
          </p:cNvPr>
          <p:cNvSpPr>
            <a:spLocks noGrp="1"/>
          </p:cNvSpPr>
          <p:nvPr>
            <p:ph type="title"/>
          </p:nvPr>
        </p:nvSpPr>
        <p:spPr>
          <a:xfrm>
            <a:off x="458605" y="0"/>
            <a:ext cx="7723500" cy="481200"/>
          </a:xfrm>
        </p:spPr>
        <p:txBody>
          <a:bodyPr>
            <a:normAutofit fontScale="90000"/>
          </a:bodyPr>
          <a:lstStyle/>
          <a:p>
            <a:r>
              <a:rPr lang="en-GB" dirty="0"/>
              <a:t>Achievement tracking</a:t>
            </a:r>
          </a:p>
        </p:txBody>
      </p:sp>
      <p:pic>
        <p:nvPicPr>
          <p:cNvPr id="4" name="Picture 3">
            <a:extLst>
              <a:ext uri="{FF2B5EF4-FFF2-40B4-BE49-F238E27FC236}">
                <a16:creationId xmlns:a16="http://schemas.microsoft.com/office/drawing/2014/main" id="{E1FD8BF7-1B52-E04E-3AC5-907BEDE482B0}"/>
              </a:ext>
            </a:extLst>
          </p:cNvPr>
          <p:cNvPicPr>
            <a:picLocks noChangeAspect="1"/>
          </p:cNvPicPr>
          <p:nvPr/>
        </p:nvPicPr>
        <p:blipFill>
          <a:blip r:embed="rId3"/>
          <a:stretch>
            <a:fillRect/>
          </a:stretch>
        </p:blipFill>
        <p:spPr>
          <a:xfrm>
            <a:off x="0" y="616079"/>
            <a:ext cx="9144000" cy="4443531"/>
          </a:xfrm>
          <a:prstGeom prst="rect">
            <a:avLst/>
          </a:prstGeom>
        </p:spPr>
      </p:pic>
    </p:spTree>
    <p:extLst>
      <p:ext uri="{BB962C8B-B14F-4D97-AF65-F5344CB8AC3E}">
        <p14:creationId xmlns:p14="http://schemas.microsoft.com/office/powerpoint/2010/main" val="527439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13" name="Google Shape;213;p18"/>
          <p:cNvGrpSpPr/>
          <p:nvPr/>
        </p:nvGrpSpPr>
        <p:grpSpPr>
          <a:xfrm>
            <a:off x="710262" y="1452275"/>
            <a:ext cx="3861913" cy="1086087"/>
            <a:chOff x="710262" y="1452275"/>
            <a:chExt cx="3861913" cy="1086087"/>
          </a:xfrm>
        </p:grpSpPr>
        <p:sp>
          <p:nvSpPr>
            <p:cNvPr id="214" name="Google Shape;214;p18"/>
            <p:cNvSpPr/>
            <p:nvPr/>
          </p:nvSpPr>
          <p:spPr>
            <a:xfrm>
              <a:off x="710275" y="1452275"/>
              <a:ext cx="3861900" cy="471900"/>
            </a:xfrm>
            <a:prstGeom prst="roundRect">
              <a:avLst>
                <a:gd name="adj" fmla="val 50000"/>
              </a:avLst>
            </a:prstGeom>
            <a:solidFill>
              <a:schemeClr val="accent1"/>
            </a:solidFill>
            <a:ln>
              <a:noFill/>
            </a:ln>
          </p:spPr>
          <p:txBody>
            <a:bodyPr spcFirstLastPara="1" wrap="square" lIns="64007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700" dirty="0" err="1">
                  <a:solidFill>
                    <a:srgbClr val="FFFFFF"/>
                  </a:solidFill>
                  <a:latin typeface="Fira Sans Extra Condensed Medium"/>
                  <a:ea typeface="Fira Sans Extra Condensed Medium"/>
                  <a:cs typeface="Fira Sans Extra Condensed Medium"/>
                  <a:sym typeface="Fira Sans Extra Condensed Medium"/>
                </a:rPr>
                <a:t>MoSCoW</a:t>
              </a:r>
              <a:r>
                <a:rPr lang="en-US" sz="1700" dirty="0">
                  <a:solidFill>
                    <a:srgbClr val="FFFFFF"/>
                  </a:solidFill>
                  <a:latin typeface="Fira Sans Extra Condensed Medium"/>
                  <a:ea typeface="Fira Sans Extra Condensed Medium"/>
                  <a:cs typeface="Fira Sans Extra Condensed Medium"/>
                  <a:sym typeface="Fira Sans Extra Condensed Medium"/>
                </a:rPr>
                <a:t> </a:t>
              </a:r>
              <a:r>
                <a:rPr lang="en-US" sz="1400" dirty="0">
                  <a:solidFill>
                    <a:srgbClr val="FFFFFF"/>
                  </a:solidFill>
                  <a:latin typeface="Fira Sans Extra Condensed Medium"/>
                  <a:ea typeface="Fira Sans Extra Condensed Medium"/>
                  <a:cs typeface="Fira Sans Extra Condensed Medium"/>
                  <a:sym typeface="Fira Sans Extra Condensed Medium"/>
                </a:rPr>
                <a:t>Prioritization </a:t>
              </a:r>
              <a:endParaRPr dirty="0">
                <a:solidFill>
                  <a:srgbClr val="FFFFFF"/>
                </a:solidFill>
              </a:endParaRPr>
            </a:p>
          </p:txBody>
        </p:sp>
        <p:sp>
          <p:nvSpPr>
            <p:cNvPr id="215" name="Google Shape;215;p18"/>
            <p:cNvSpPr txBox="1"/>
            <p:nvPr/>
          </p:nvSpPr>
          <p:spPr>
            <a:xfrm>
              <a:off x="710262" y="2003462"/>
              <a:ext cx="2519111"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Roboto"/>
                  <a:ea typeface="Roboto"/>
                  <a:cs typeface="Roboto"/>
                  <a:sym typeface="Roboto"/>
                </a:rPr>
                <a:t>Categorize requirements as Must have, Should have, Could have, and Won't have for prioritization.</a:t>
              </a:r>
              <a:endParaRPr sz="1200" dirty="0">
                <a:latin typeface="Roboto"/>
                <a:ea typeface="Roboto"/>
                <a:cs typeface="Roboto"/>
                <a:sym typeface="Roboto"/>
              </a:endParaRPr>
            </a:p>
          </p:txBody>
        </p:sp>
        <p:sp>
          <p:nvSpPr>
            <p:cNvPr id="216" name="Google Shape;216;p18"/>
            <p:cNvSpPr/>
            <p:nvPr/>
          </p:nvSpPr>
          <p:spPr>
            <a:xfrm>
              <a:off x="773579" y="1498027"/>
              <a:ext cx="380400" cy="38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8"/>
          <p:cNvGrpSpPr/>
          <p:nvPr/>
        </p:nvGrpSpPr>
        <p:grpSpPr>
          <a:xfrm>
            <a:off x="710237" y="2943897"/>
            <a:ext cx="3861941" cy="1117178"/>
            <a:chOff x="710237" y="2943897"/>
            <a:chExt cx="3861941" cy="1117178"/>
          </a:xfrm>
        </p:grpSpPr>
        <p:sp>
          <p:nvSpPr>
            <p:cNvPr id="218" name="Google Shape;218;p18"/>
            <p:cNvSpPr/>
            <p:nvPr/>
          </p:nvSpPr>
          <p:spPr>
            <a:xfrm>
              <a:off x="710278" y="3589175"/>
              <a:ext cx="3861900" cy="471900"/>
            </a:xfrm>
            <a:prstGeom prst="roundRect">
              <a:avLst>
                <a:gd name="adj" fmla="val 50000"/>
              </a:avLst>
            </a:prstGeom>
            <a:solidFill>
              <a:schemeClr val="accent2"/>
            </a:solidFill>
            <a:ln>
              <a:noFill/>
            </a:ln>
          </p:spPr>
          <p:txBody>
            <a:bodyPr spcFirstLastPara="1" wrap="square" lIns="64007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User narrative Mapping</a:t>
              </a:r>
              <a:endParaRPr dirty="0">
                <a:solidFill>
                  <a:srgbClr val="FFFFFF"/>
                </a:solidFill>
              </a:endParaRPr>
            </a:p>
          </p:txBody>
        </p:sp>
        <p:sp>
          <p:nvSpPr>
            <p:cNvPr id="219" name="Google Shape;219;p18"/>
            <p:cNvSpPr txBox="1"/>
            <p:nvPr/>
          </p:nvSpPr>
          <p:spPr>
            <a:xfrm>
              <a:off x="710237" y="2943897"/>
              <a:ext cx="2519137"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Roboto"/>
                  <a:ea typeface="Roboto"/>
                  <a:cs typeface="Roboto"/>
                  <a:sym typeface="Roboto"/>
                </a:rPr>
                <a:t>Organize user stories, prioritize based on significance and impact on user experience.</a:t>
              </a:r>
              <a:endParaRPr sz="1200" dirty="0">
                <a:latin typeface="Roboto"/>
                <a:ea typeface="Roboto"/>
                <a:cs typeface="Roboto"/>
                <a:sym typeface="Roboto"/>
              </a:endParaRPr>
            </a:p>
          </p:txBody>
        </p:sp>
        <p:sp>
          <p:nvSpPr>
            <p:cNvPr id="220" name="Google Shape;220;p18"/>
            <p:cNvSpPr/>
            <p:nvPr/>
          </p:nvSpPr>
          <p:spPr>
            <a:xfrm>
              <a:off x="773579" y="3634937"/>
              <a:ext cx="380400" cy="38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18"/>
          <p:cNvGrpSpPr/>
          <p:nvPr/>
        </p:nvGrpSpPr>
        <p:grpSpPr>
          <a:xfrm>
            <a:off x="4572087" y="1452275"/>
            <a:ext cx="3861900" cy="1086081"/>
            <a:chOff x="4572087" y="1452275"/>
            <a:chExt cx="3861900" cy="1086081"/>
          </a:xfrm>
        </p:grpSpPr>
        <p:sp>
          <p:nvSpPr>
            <p:cNvPr id="222" name="Google Shape;222;p18"/>
            <p:cNvSpPr/>
            <p:nvPr/>
          </p:nvSpPr>
          <p:spPr>
            <a:xfrm>
              <a:off x="4572087" y="1452275"/>
              <a:ext cx="3861900" cy="471900"/>
            </a:xfrm>
            <a:prstGeom prst="roundRect">
              <a:avLst>
                <a:gd name="adj" fmla="val 50000"/>
              </a:avLst>
            </a:prstGeom>
            <a:solidFill>
              <a:schemeClr val="accent3"/>
            </a:solidFill>
            <a:ln>
              <a:noFill/>
            </a:ln>
          </p:spPr>
          <p:txBody>
            <a:bodyPr spcFirstLastPara="1" wrap="square" lIns="91425" tIns="91425" rIns="548625" bIns="91425" anchor="ctr" anchorCtr="0">
              <a:noAutofit/>
            </a:bodyPr>
            <a:lstStyle/>
            <a:p>
              <a:pPr marL="0" lvl="0" indent="0" algn="r"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Value-Based prioritizing</a:t>
              </a:r>
              <a:endParaRPr dirty="0">
                <a:solidFill>
                  <a:srgbClr val="FFFFFF"/>
                </a:solidFill>
              </a:endParaRPr>
            </a:p>
          </p:txBody>
        </p:sp>
        <p:sp>
          <p:nvSpPr>
            <p:cNvPr id="223" name="Google Shape;223;p18"/>
            <p:cNvSpPr txBox="1"/>
            <p:nvPr/>
          </p:nvSpPr>
          <p:spPr>
            <a:xfrm>
              <a:off x="5850963" y="2003456"/>
              <a:ext cx="25828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a:latin typeface="Roboto"/>
                  <a:ea typeface="Roboto"/>
                  <a:cs typeface="Roboto"/>
                  <a:sym typeface="Roboto"/>
                </a:rPr>
                <a:t>Value requirements based on business impact, customer value, and return on investment.</a:t>
              </a:r>
              <a:endParaRPr sz="1200" dirty="0">
                <a:latin typeface="Roboto"/>
                <a:ea typeface="Roboto"/>
                <a:cs typeface="Roboto"/>
                <a:sym typeface="Roboto"/>
              </a:endParaRPr>
            </a:p>
          </p:txBody>
        </p:sp>
        <p:sp>
          <p:nvSpPr>
            <p:cNvPr id="224" name="Google Shape;224;p18"/>
            <p:cNvSpPr/>
            <p:nvPr/>
          </p:nvSpPr>
          <p:spPr>
            <a:xfrm>
              <a:off x="7990183" y="1498014"/>
              <a:ext cx="380400" cy="38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18"/>
          <p:cNvGrpSpPr/>
          <p:nvPr/>
        </p:nvGrpSpPr>
        <p:grpSpPr>
          <a:xfrm>
            <a:off x="4571915" y="2943905"/>
            <a:ext cx="3861900" cy="1117170"/>
            <a:chOff x="4571915" y="2943905"/>
            <a:chExt cx="3861900" cy="1117170"/>
          </a:xfrm>
        </p:grpSpPr>
        <p:sp>
          <p:nvSpPr>
            <p:cNvPr id="226" name="Google Shape;226;p18"/>
            <p:cNvSpPr/>
            <p:nvPr/>
          </p:nvSpPr>
          <p:spPr>
            <a:xfrm>
              <a:off x="4571915" y="3589175"/>
              <a:ext cx="3861900" cy="471900"/>
            </a:xfrm>
            <a:prstGeom prst="roundRect">
              <a:avLst>
                <a:gd name="adj" fmla="val 50000"/>
              </a:avLst>
            </a:prstGeom>
            <a:solidFill>
              <a:schemeClr val="accent4"/>
            </a:solidFill>
            <a:ln>
              <a:noFill/>
            </a:ln>
          </p:spPr>
          <p:txBody>
            <a:bodyPr spcFirstLastPara="1" wrap="square" lIns="91425" tIns="91425" rIns="548625" bIns="91425" anchor="ctr" anchorCtr="0">
              <a:noAutofit/>
            </a:bodyPr>
            <a:lstStyle/>
            <a:p>
              <a:pPr marL="0" lvl="0" indent="0" algn="r"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Kano Model</a:t>
              </a:r>
              <a:endParaRPr dirty="0">
                <a:solidFill>
                  <a:srgbClr val="FFFFFF"/>
                </a:solidFill>
              </a:endParaRPr>
            </a:p>
          </p:txBody>
        </p:sp>
        <p:sp>
          <p:nvSpPr>
            <p:cNvPr id="227" name="Google Shape;227;p18"/>
            <p:cNvSpPr txBox="1"/>
            <p:nvPr/>
          </p:nvSpPr>
          <p:spPr>
            <a:xfrm>
              <a:off x="5914675" y="2943905"/>
              <a:ext cx="2519063"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a:latin typeface="Roboto"/>
                  <a:ea typeface="Roboto"/>
                  <a:cs typeface="Roboto"/>
                  <a:sym typeface="Roboto"/>
                </a:rPr>
                <a:t>Classify needs based on customer satisfaction impact, focus on high-value features for a competitive edge.</a:t>
              </a:r>
              <a:endParaRPr sz="1200" dirty="0">
                <a:latin typeface="Roboto"/>
                <a:ea typeface="Roboto"/>
                <a:cs typeface="Roboto"/>
                <a:sym typeface="Roboto"/>
              </a:endParaRPr>
            </a:p>
          </p:txBody>
        </p:sp>
        <p:sp>
          <p:nvSpPr>
            <p:cNvPr id="228" name="Google Shape;228;p18"/>
            <p:cNvSpPr/>
            <p:nvPr/>
          </p:nvSpPr>
          <p:spPr>
            <a:xfrm>
              <a:off x="7990183" y="3634821"/>
              <a:ext cx="380400" cy="38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8"/>
          <p:cNvGrpSpPr/>
          <p:nvPr/>
        </p:nvGrpSpPr>
        <p:grpSpPr>
          <a:xfrm>
            <a:off x="8074935" y="1582712"/>
            <a:ext cx="210895" cy="210895"/>
            <a:chOff x="5049725" y="249400"/>
            <a:chExt cx="481825" cy="481825"/>
          </a:xfrm>
        </p:grpSpPr>
        <p:sp>
          <p:nvSpPr>
            <p:cNvPr id="230" name="Google Shape;230;p1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1" name="Google Shape;231;p1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2" name="Google Shape;232;p18"/>
          <p:cNvGrpSpPr/>
          <p:nvPr/>
        </p:nvGrpSpPr>
        <p:grpSpPr>
          <a:xfrm>
            <a:off x="8074935" y="3719450"/>
            <a:ext cx="210895" cy="210895"/>
            <a:chOff x="5660400" y="238125"/>
            <a:chExt cx="481825" cy="481825"/>
          </a:xfrm>
        </p:grpSpPr>
        <p:sp>
          <p:nvSpPr>
            <p:cNvPr id="233" name="Google Shape;233;p1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4" name="Google Shape;234;p1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35" name="Google Shape;235;p18"/>
          <p:cNvSpPr/>
          <p:nvPr/>
        </p:nvSpPr>
        <p:spPr>
          <a:xfrm>
            <a:off x="869848" y="3719581"/>
            <a:ext cx="187861" cy="210895"/>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36" name="Google Shape;236;p18"/>
          <p:cNvGrpSpPr/>
          <p:nvPr/>
        </p:nvGrpSpPr>
        <p:grpSpPr>
          <a:xfrm>
            <a:off x="871096" y="1582738"/>
            <a:ext cx="185366" cy="210895"/>
            <a:chOff x="6264525" y="842250"/>
            <a:chExt cx="423500" cy="481825"/>
          </a:xfrm>
        </p:grpSpPr>
        <p:sp>
          <p:nvSpPr>
            <p:cNvPr id="237" name="Google Shape;237;p1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8" name="Google Shape;238;p1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9" name="Google Shape;239;p1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0" name="Google Shape;240;p1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1" name="Google Shape;241;p1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2" name="Google Shape;242;p1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3" name="Google Shape;243;p1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44" name="Google Shape;244;p18"/>
          <p:cNvSpPr txBox="1">
            <a:spLocks noGrp="1"/>
          </p:cNvSpPr>
          <p:nvPr>
            <p:ph type="title"/>
          </p:nvPr>
        </p:nvSpPr>
        <p:spPr>
          <a:xfrm>
            <a:off x="710275" y="536650"/>
            <a:ext cx="7279908"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Agile Techniques for </a:t>
            </a:r>
            <a:r>
              <a:rPr lang="fr-FR" dirty="0" err="1"/>
              <a:t>Requirement</a:t>
            </a:r>
            <a:r>
              <a:rPr lang="fr-FR" dirty="0"/>
              <a:t> </a:t>
            </a:r>
            <a:r>
              <a:rPr lang="fr-FR" dirty="0" err="1"/>
              <a:t>Prioritisation</a:t>
            </a:r>
            <a:endParaRPr dirty="0"/>
          </a:p>
        </p:txBody>
      </p:sp>
      <p:grpSp>
        <p:nvGrpSpPr>
          <p:cNvPr id="245" name="Google Shape;245;p18"/>
          <p:cNvGrpSpPr/>
          <p:nvPr/>
        </p:nvGrpSpPr>
        <p:grpSpPr>
          <a:xfrm>
            <a:off x="3229375" y="1413975"/>
            <a:ext cx="2685300" cy="2685300"/>
            <a:chOff x="3229375" y="1413975"/>
            <a:chExt cx="2685300" cy="2685300"/>
          </a:xfrm>
        </p:grpSpPr>
        <p:sp>
          <p:nvSpPr>
            <p:cNvPr id="246" name="Google Shape;246;p18"/>
            <p:cNvSpPr/>
            <p:nvPr/>
          </p:nvSpPr>
          <p:spPr>
            <a:xfrm>
              <a:off x="3229375" y="1413975"/>
              <a:ext cx="2685300" cy="2685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8"/>
            <p:cNvSpPr/>
            <p:nvPr/>
          </p:nvSpPr>
          <p:spPr>
            <a:xfrm>
              <a:off x="3479913" y="1664525"/>
              <a:ext cx="2184300" cy="2184300"/>
            </a:xfrm>
            <a:prstGeom prst="ellipse">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8"/>
            <p:cNvSpPr/>
            <p:nvPr/>
          </p:nvSpPr>
          <p:spPr>
            <a:xfrm>
              <a:off x="3666663" y="1851275"/>
              <a:ext cx="1810800" cy="1810800"/>
            </a:xfrm>
            <a:prstGeom prst="ellipse">
              <a:avLst/>
            </a:prstGeom>
            <a:solidFill>
              <a:schemeClr val="accent6"/>
            </a:solidFill>
            <a:ln>
              <a:noFill/>
            </a:ln>
          </p:spPr>
          <p:txBody>
            <a:bodyPr spcFirstLastPara="1" wrap="square" lIns="91425" tIns="457200" rIns="91425" bIns="91425" anchor="ctr" anchorCtr="0">
              <a:noAutofit/>
            </a:bodyPr>
            <a:lstStyle/>
            <a:p>
              <a:pPr marL="0" lvl="0" indent="0" algn="ctr" rtl="0">
                <a:spcBef>
                  <a:spcPts val="0"/>
                </a:spcBef>
                <a:spcAft>
                  <a:spcPts val="0"/>
                </a:spcAft>
                <a:buClr>
                  <a:schemeClr val="dk1"/>
                </a:buClr>
                <a:buSzPts val="1100"/>
                <a:buFont typeface="Arial"/>
                <a:buNone/>
              </a:pPr>
              <a:r>
                <a:rPr lang="en-GB" dirty="0">
                  <a:solidFill>
                    <a:srgbClr val="FFFFFF"/>
                  </a:solidFill>
                  <a:latin typeface="Roboto"/>
                  <a:ea typeface="Roboto"/>
                  <a:cs typeface="Roboto"/>
                  <a:sym typeface="Roboto"/>
                </a:rPr>
                <a:t>AGILE TECHNIQUES</a:t>
              </a:r>
            </a:p>
          </p:txBody>
        </p:sp>
      </p:grpSp>
      <p:sp>
        <p:nvSpPr>
          <p:cNvPr id="249" name="Google Shape;249;p18"/>
          <p:cNvSpPr/>
          <p:nvPr/>
        </p:nvSpPr>
        <p:spPr>
          <a:xfrm>
            <a:off x="4402392" y="2101698"/>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2" name="Picture 2" descr="Coronavirus Update">
            <a:extLst>
              <a:ext uri="{FF2B5EF4-FFF2-40B4-BE49-F238E27FC236}">
                <a16:creationId xmlns:a16="http://schemas.microsoft.com/office/drawing/2014/main" id="{26D0B0BE-AA45-2EAD-A43C-6415C1488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0102" y="7230"/>
            <a:ext cx="1567646" cy="11210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Identifying Risks</a:t>
            </a:r>
            <a:endParaRPr dirty="0"/>
          </a:p>
        </p:txBody>
      </p:sp>
      <p:grpSp>
        <p:nvGrpSpPr>
          <p:cNvPr id="364" name="Google Shape;364;p21"/>
          <p:cNvGrpSpPr/>
          <p:nvPr/>
        </p:nvGrpSpPr>
        <p:grpSpPr>
          <a:xfrm>
            <a:off x="5335907" y="2391618"/>
            <a:ext cx="449176" cy="449519"/>
            <a:chOff x="4206763" y="2450951"/>
            <a:chExt cx="322151" cy="322374"/>
          </a:xfrm>
        </p:grpSpPr>
        <p:sp>
          <p:nvSpPr>
            <p:cNvPr id="365" name="Google Shape;365;p21"/>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21"/>
          <p:cNvGrpSpPr/>
          <p:nvPr/>
        </p:nvGrpSpPr>
        <p:grpSpPr>
          <a:xfrm>
            <a:off x="7309786" y="2400207"/>
            <a:ext cx="462934" cy="433363"/>
            <a:chOff x="6577238" y="2457221"/>
            <a:chExt cx="332019" cy="310788"/>
          </a:xfrm>
        </p:grpSpPr>
        <p:sp>
          <p:nvSpPr>
            <p:cNvPr id="368" name="Google Shape;368;p21"/>
            <p:cNvSpPr/>
            <p:nvPr/>
          </p:nvSpPr>
          <p:spPr>
            <a:xfrm>
              <a:off x="6577238" y="2457221"/>
              <a:ext cx="332019" cy="310788"/>
            </a:xfrm>
            <a:custGeom>
              <a:avLst/>
              <a:gdLst/>
              <a:ahLst/>
              <a:cxnLst/>
              <a:rect l="l" t="t" r="r" b="b"/>
              <a:pathLst>
                <a:path w="10431" h="9764" extrusionOk="0">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p:nvPr/>
          </p:nvSpPr>
          <p:spPr>
            <a:xfrm>
              <a:off x="6723529" y="2512542"/>
              <a:ext cx="38705" cy="39055"/>
            </a:xfrm>
            <a:custGeom>
              <a:avLst/>
              <a:gdLst/>
              <a:ahLst/>
              <a:cxnLst/>
              <a:rect l="l" t="t" r="r" b="b"/>
              <a:pathLst>
                <a:path w="1216" h="1227" extrusionOk="0">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1"/>
            <p:cNvSpPr/>
            <p:nvPr/>
          </p:nvSpPr>
          <p:spPr>
            <a:xfrm>
              <a:off x="6662893" y="2597050"/>
              <a:ext cx="169813" cy="108031"/>
            </a:xfrm>
            <a:custGeom>
              <a:avLst/>
              <a:gdLst/>
              <a:ahLst/>
              <a:cxnLst/>
              <a:rect l="l" t="t" r="r" b="b"/>
              <a:pathLst>
                <a:path w="5335" h="3394" extrusionOk="0">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1"/>
            <p:cNvSpPr/>
            <p:nvPr/>
          </p:nvSpPr>
          <p:spPr>
            <a:xfrm>
              <a:off x="6639402" y="2589188"/>
              <a:ext cx="32244" cy="31384"/>
            </a:xfrm>
            <a:custGeom>
              <a:avLst/>
              <a:gdLst/>
              <a:ahLst/>
              <a:cxnLst/>
              <a:rect l="l" t="t" r="r" b="b"/>
              <a:pathLst>
                <a:path w="1013" h="986" extrusionOk="0">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p:nvPr/>
          </p:nvSpPr>
          <p:spPr>
            <a:xfrm>
              <a:off x="6820547" y="2673315"/>
              <a:ext cx="32244" cy="31034"/>
            </a:xfrm>
            <a:custGeom>
              <a:avLst/>
              <a:gdLst/>
              <a:ahLst/>
              <a:cxnLst/>
              <a:rect l="l" t="t" r="r" b="b"/>
              <a:pathLst>
                <a:path w="1013" h="975" extrusionOk="0">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1"/>
            <p:cNvSpPr/>
            <p:nvPr/>
          </p:nvSpPr>
          <p:spPr>
            <a:xfrm>
              <a:off x="6730341" y="2603607"/>
              <a:ext cx="32244" cy="31384"/>
            </a:xfrm>
            <a:custGeom>
              <a:avLst/>
              <a:gdLst/>
              <a:ahLst/>
              <a:cxnLst/>
              <a:rect l="l" t="t" r="r" b="b"/>
              <a:pathLst>
                <a:path w="1013" h="986" extrusionOk="0">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21"/>
          <p:cNvGrpSpPr/>
          <p:nvPr/>
        </p:nvGrpSpPr>
        <p:grpSpPr>
          <a:xfrm>
            <a:off x="1354181" y="2396789"/>
            <a:ext cx="504696" cy="439177"/>
            <a:chOff x="3716358" y="1544655"/>
            <a:chExt cx="361971" cy="314958"/>
          </a:xfrm>
        </p:grpSpPr>
        <p:sp>
          <p:nvSpPr>
            <p:cNvPr id="375" name="Google Shape;375;p21"/>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1"/>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1"/>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21"/>
            <p:cNvGrpSpPr/>
            <p:nvPr/>
          </p:nvGrpSpPr>
          <p:grpSpPr>
            <a:xfrm>
              <a:off x="3716358" y="1544655"/>
              <a:ext cx="361971" cy="314958"/>
              <a:chOff x="3716358" y="1544655"/>
              <a:chExt cx="361971" cy="314958"/>
            </a:xfrm>
          </p:grpSpPr>
          <p:sp>
            <p:nvSpPr>
              <p:cNvPr id="381" name="Google Shape;381;p21"/>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 name="Google Shape;386;p21"/>
          <p:cNvGrpSpPr/>
          <p:nvPr/>
        </p:nvGrpSpPr>
        <p:grpSpPr>
          <a:xfrm>
            <a:off x="3324559" y="2406469"/>
            <a:ext cx="517906" cy="419823"/>
            <a:chOff x="5220616" y="2791061"/>
            <a:chExt cx="373185" cy="302466"/>
          </a:xfrm>
        </p:grpSpPr>
        <p:sp>
          <p:nvSpPr>
            <p:cNvPr id="387" name="Google Shape;387;p21"/>
            <p:cNvSpPr/>
            <p:nvPr/>
          </p:nvSpPr>
          <p:spPr>
            <a:xfrm>
              <a:off x="5220616" y="2791061"/>
              <a:ext cx="373185" cy="302466"/>
            </a:xfrm>
            <a:custGeom>
              <a:avLst/>
              <a:gdLst/>
              <a:ahLst/>
              <a:cxnLst/>
              <a:rect l="l" t="t" r="r" b="b"/>
              <a:pathLst>
                <a:path w="11752" h="9525" extrusionOk="0">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a:off x="5244432" y="2849268"/>
              <a:ext cx="326314" cy="11368"/>
            </a:xfrm>
            <a:custGeom>
              <a:avLst/>
              <a:gdLst/>
              <a:ahLst/>
              <a:cxnLst/>
              <a:rect l="l" t="t" r="r" b="b"/>
              <a:pathLst>
                <a:path w="10276" h="358" extrusionOk="0">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a:off x="5261834" y="2896139"/>
              <a:ext cx="46521" cy="11400"/>
            </a:xfrm>
            <a:custGeom>
              <a:avLst/>
              <a:gdLst/>
              <a:ahLst/>
              <a:cxnLst/>
              <a:rect l="l" t="t" r="r" b="b"/>
              <a:pathLst>
                <a:path w="1465" h="359" extrusionOk="0">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a:off x="5343507" y="2896139"/>
              <a:ext cx="46521" cy="11400"/>
            </a:xfrm>
            <a:custGeom>
              <a:avLst/>
              <a:gdLst/>
              <a:ahLst/>
              <a:cxnLst/>
              <a:rect l="l" t="t" r="r" b="b"/>
              <a:pathLst>
                <a:path w="1465" h="359" extrusionOk="0">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1"/>
            <p:cNvSpPr/>
            <p:nvPr/>
          </p:nvSpPr>
          <p:spPr>
            <a:xfrm>
              <a:off x="5506823" y="2896139"/>
              <a:ext cx="46172" cy="11400"/>
            </a:xfrm>
            <a:custGeom>
              <a:avLst/>
              <a:gdLst/>
              <a:ahLst/>
              <a:cxnLst/>
              <a:rect l="l" t="t" r="r" b="b"/>
              <a:pathLst>
                <a:path w="1454" h="359" extrusionOk="0">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p:nvPr/>
          </p:nvSpPr>
          <p:spPr>
            <a:xfrm>
              <a:off x="5261834" y="2942660"/>
              <a:ext cx="46521" cy="11368"/>
            </a:xfrm>
            <a:custGeom>
              <a:avLst/>
              <a:gdLst/>
              <a:ahLst/>
              <a:cxnLst/>
              <a:rect l="l" t="t" r="r" b="b"/>
              <a:pathLst>
                <a:path w="1465" h="358" extrusionOk="0">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1"/>
            <p:cNvSpPr/>
            <p:nvPr/>
          </p:nvSpPr>
          <p:spPr>
            <a:xfrm>
              <a:off x="5424768" y="2942660"/>
              <a:ext cx="46553" cy="11368"/>
            </a:xfrm>
            <a:custGeom>
              <a:avLst/>
              <a:gdLst/>
              <a:ahLst/>
              <a:cxnLst/>
              <a:rect l="l" t="t" r="r" b="b"/>
              <a:pathLst>
                <a:path w="1466" h="358" extrusionOk="0">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a:off x="5261834" y="2989149"/>
              <a:ext cx="46521" cy="11400"/>
            </a:xfrm>
            <a:custGeom>
              <a:avLst/>
              <a:gdLst/>
              <a:ahLst/>
              <a:cxnLst/>
              <a:rect l="l" t="t" r="r" b="b"/>
              <a:pathLst>
                <a:path w="1465" h="359" extrusionOk="0">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p:nvPr/>
          </p:nvSpPr>
          <p:spPr>
            <a:xfrm>
              <a:off x="5343507" y="2989149"/>
              <a:ext cx="46521" cy="11400"/>
            </a:xfrm>
            <a:custGeom>
              <a:avLst/>
              <a:gdLst/>
              <a:ahLst/>
              <a:cxnLst/>
              <a:rect l="l" t="t" r="r" b="b"/>
              <a:pathLst>
                <a:path w="1465" h="359" extrusionOk="0">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1"/>
            <p:cNvSpPr/>
            <p:nvPr/>
          </p:nvSpPr>
          <p:spPr>
            <a:xfrm>
              <a:off x="5506823" y="2989149"/>
              <a:ext cx="46172" cy="11400"/>
            </a:xfrm>
            <a:custGeom>
              <a:avLst/>
              <a:gdLst/>
              <a:ahLst/>
              <a:cxnLst/>
              <a:rect l="l" t="t" r="r" b="b"/>
              <a:pathLst>
                <a:path w="1454" h="359" extrusionOk="0">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1"/>
            <p:cNvSpPr/>
            <p:nvPr/>
          </p:nvSpPr>
          <p:spPr>
            <a:xfrm>
              <a:off x="5343507" y="3036051"/>
              <a:ext cx="46521" cy="10987"/>
            </a:xfrm>
            <a:custGeom>
              <a:avLst/>
              <a:gdLst/>
              <a:ahLst/>
              <a:cxnLst/>
              <a:rect l="l" t="t" r="r" b="b"/>
              <a:pathLst>
                <a:path w="1465" h="346" extrusionOk="0">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p:nvPr/>
          </p:nvSpPr>
          <p:spPr>
            <a:xfrm>
              <a:off x="5424768" y="3036051"/>
              <a:ext cx="46553" cy="10987"/>
            </a:xfrm>
            <a:custGeom>
              <a:avLst/>
              <a:gdLst/>
              <a:ahLst/>
              <a:cxnLst/>
              <a:rect l="l" t="t" r="r" b="b"/>
              <a:pathLst>
                <a:path w="1466" h="346" extrusionOk="0">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1"/>
            <p:cNvSpPr/>
            <p:nvPr/>
          </p:nvSpPr>
          <p:spPr>
            <a:xfrm>
              <a:off x="5506823" y="3036051"/>
              <a:ext cx="46172" cy="10987"/>
            </a:xfrm>
            <a:custGeom>
              <a:avLst/>
              <a:gdLst/>
              <a:ahLst/>
              <a:cxnLst/>
              <a:rect l="l" t="t" r="r" b="b"/>
              <a:pathLst>
                <a:path w="1454" h="346" extrusionOk="0">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1"/>
            <p:cNvSpPr/>
            <p:nvPr/>
          </p:nvSpPr>
          <p:spPr>
            <a:xfrm>
              <a:off x="5343126" y="2930752"/>
              <a:ext cx="46902" cy="33851"/>
            </a:xfrm>
            <a:custGeom>
              <a:avLst/>
              <a:gdLst/>
              <a:ahLst/>
              <a:cxnLst/>
              <a:rect l="l" t="t" r="r" b="b"/>
              <a:pathLst>
                <a:path w="1477" h="1066" extrusionOk="0">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p:nvPr/>
          </p:nvSpPr>
          <p:spPr>
            <a:xfrm>
              <a:off x="5506442" y="2930752"/>
              <a:ext cx="47283" cy="33851"/>
            </a:xfrm>
            <a:custGeom>
              <a:avLst/>
              <a:gdLst/>
              <a:ahLst/>
              <a:cxnLst/>
              <a:rect l="l" t="t" r="r" b="b"/>
              <a:pathLst>
                <a:path w="1489" h="1066" extrusionOk="0">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1"/>
            <p:cNvSpPr/>
            <p:nvPr/>
          </p:nvSpPr>
          <p:spPr>
            <a:xfrm>
              <a:off x="5424419" y="2977336"/>
              <a:ext cx="47283" cy="34168"/>
            </a:xfrm>
            <a:custGeom>
              <a:avLst/>
              <a:gdLst/>
              <a:ahLst/>
              <a:cxnLst/>
              <a:rect l="l" t="t" r="r" b="b"/>
              <a:pathLst>
                <a:path w="1489" h="1076" extrusionOk="0">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1"/>
            <p:cNvSpPr/>
            <p:nvPr/>
          </p:nvSpPr>
          <p:spPr>
            <a:xfrm>
              <a:off x="5261453" y="3024143"/>
              <a:ext cx="47283" cy="33851"/>
            </a:xfrm>
            <a:custGeom>
              <a:avLst/>
              <a:gdLst/>
              <a:ahLst/>
              <a:cxnLst/>
              <a:rect l="l" t="t" r="r" b="b"/>
              <a:pathLst>
                <a:path w="1489" h="1066" extrusionOk="0">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p:nvPr/>
          </p:nvSpPr>
          <p:spPr>
            <a:xfrm>
              <a:off x="5424419" y="2884231"/>
              <a:ext cx="47283" cy="33883"/>
            </a:xfrm>
            <a:custGeom>
              <a:avLst/>
              <a:gdLst/>
              <a:ahLst/>
              <a:cxnLst/>
              <a:rect l="l" t="t" r="r" b="b"/>
              <a:pathLst>
                <a:path w="1489" h="1067" extrusionOk="0">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21"/>
          <p:cNvGrpSpPr/>
          <p:nvPr/>
        </p:nvGrpSpPr>
        <p:grpSpPr>
          <a:xfrm>
            <a:off x="4664243" y="1300649"/>
            <a:ext cx="1792510" cy="3124109"/>
            <a:chOff x="4628044" y="1300654"/>
            <a:chExt cx="1846807" cy="3124109"/>
          </a:xfrm>
        </p:grpSpPr>
        <p:sp>
          <p:nvSpPr>
            <p:cNvPr id="406" name="Google Shape;406;p21"/>
            <p:cNvSpPr/>
            <p:nvPr/>
          </p:nvSpPr>
          <p:spPr>
            <a:xfrm rot="10800000" flipH="1">
              <a:off x="4628044" y="2015463"/>
              <a:ext cx="1846800" cy="2409300"/>
            </a:xfrm>
            <a:prstGeom prst="round2SameRect">
              <a:avLst>
                <a:gd name="adj1" fmla="val 5396"/>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8" name="Google Shape;408;p21"/>
            <p:cNvSpPr txBox="1"/>
            <p:nvPr/>
          </p:nvSpPr>
          <p:spPr>
            <a:xfrm>
              <a:off x="4706850" y="3073750"/>
              <a:ext cx="1682100" cy="76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latin typeface="Roboto"/>
                  <a:ea typeface="Roboto"/>
                  <a:cs typeface="Roboto"/>
                  <a:sym typeface="Roboto"/>
                </a:rPr>
                <a:t>Consider regulatory changes, competition, and supplier reliance for contingency planning.</a:t>
              </a:r>
              <a:endParaRPr sz="1200" dirty="0">
                <a:latin typeface="Roboto"/>
                <a:ea typeface="Roboto"/>
                <a:cs typeface="Roboto"/>
                <a:sym typeface="Roboto"/>
              </a:endParaRPr>
            </a:p>
          </p:txBody>
        </p:sp>
        <p:sp>
          <p:nvSpPr>
            <p:cNvPr id="409" name="Google Shape;409;p21"/>
            <p:cNvSpPr/>
            <p:nvPr/>
          </p:nvSpPr>
          <p:spPr>
            <a:xfrm>
              <a:off x="4628051" y="1300654"/>
              <a:ext cx="1846800" cy="585600"/>
            </a:xfrm>
            <a:prstGeom prst="round2SameRect">
              <a:avLst>
                <a:gd name="adj1" fmla="val 16667"/>
                <a:gd name="adj2"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lt1"/>
                  </a:solidFill>
                  <a:latin typeface="Fira Sans Extra Condensed Medium"/>
                  <a:ea typeface="Fira Sans Extra Condensed Medium"/>
                  <a:cs typeface="Fira Sans Extra Condensed Medium"/>
                  <a:sym typeface="Fira Sans Extra Condensed Medium"/>
                </a:rPr>
                <a:t>External Risks</a:t>
              </a:r>
              <a:endParaRPr dirty="0"/>
            </a:p>
          </p:txBody>
        </p:sp>
      </p:grpSp>
      <p:grpSp>
        <p:nvGrpSpPr>
          <p:cNvPr id="410" name="Google Shape;410;p21"/>
          <p:cNvGrpSpPr/>
          <p:nvPr/>
        </p:nvGrpSpPr>
        <p:grpSpPr>
          <a:xfrm>
            <a:off x="6641225" y="1300650"/>
            <a:ext cx="1976982" cy="3124108"/>
            <a:chOff x="6586924" y="1300655"/>
            <a:chExt cx="1846801" cy="3124108"/>
          </a:xfrm>
        </p:grpSpPr>
        <p:sp>
          <p:nvSpPr>
            <p:cNvPr id="411" name="Google Shape;411;p21"/>
            <p:cNvSpPr/>
            <p:nvPr/>
          </p:nvSpPr>
          <p:spPr>
            <a:xfrm rot="10800000" flipH="1">
              <a:off x="6586925" y="2015463"/>
              <a:ext cx="1846800" cy="2409300"/>
            </a:xfrm>
            <a:prstGeom prst="round2SameRect">
              <a:avLst>
                <a:gd name="adj1" fmla="val 5556"/>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3" name="Google Shape;413;p21"/>
            <p:cNvSpPr txBox="1"/>
            <p:nvPr/>
          </p:nvSpPr>
          <p:spPr>
            <a:xfrm>
              <a:off x="6683792" y="3277774"/>
              <a:ext cx="1682100" cy="76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latin typeface="Roboto"/>
                  <a:ea typeface="Roboto"/>
                  <a:cs typeface="Roboto"/>
                  <a:sym typeface="Roboto"/>
                </a:rPr>
                <a:t>Identify risks in planning, resource allocation, scope, and communication for effective management.</a:t>
              </a:r>
              <a:endParaRPr sz="1200" dirty="0">
                <a:latin typeface="Roboto"/>
                <a:ea typeface="Roboto"/>
                <a:cs typeface="Roboto"/>
                <a:sym typeface="Roboto"/>
              </a:endParaRPr>
            </a:p>
          </p:txBody>
        </p:sp>
        <p:sp>
          <p:nvSpPr>
            <p:cNvPr id="414" name="Google Shape;414;p21"/>
            <p:cNvSpPr/>
            <p:nvPr/>
          </p:nvSpPr>
          <p:spPr>
            <a:xfrm>
              <a:off x="6586924" y="1300655"/>
              <a:ext cx="1846800" cy="5856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lt1"/>
                  </a:solidFill>
                  <a:latin typeface="Fira Sans Extra Condensed Medium"/>
                  <a:ea typeface="Fira Sans Extra Condensed Medium"/>
                  <a:cs typeface="Fira Sans Extra Condensed Medium"/>
                  <a:sym typeface="Fira Sans Extra Condensed Medium"/>
                </a:rPr>
                <a:t>Project Management Issues</a:t>
              </a:r>
              <a:endParaRPr dirty="0"/>
            </a:p>
          </p:txBody>
        </p:sp>
      </p:grpSp>
      <p:grpSp>
        <p:nvGrpSpPr>
          <p:cNvPr id="415" name="Google Shape;415;p21"/>
          <p:cNvGrpSpPr/>
          <p:nvPr/>
        </p:nvGrpSpPr>
        <p:grpSpPr>
          <a:xfrm>
            <a:off x="710275" y="1300650"/>
            <a:ext cx="1792506" cy="3124109"/>
            <a:chOff x="710273" y="1300654"/>
            <a:chExt cx="1846802" cy="3124109"/>
          </a:xfrm>
        </p:grpSpPr>
        <p:sp>
          <p:nvSpPr>
            <p:cNvPr id="416" name="Google Shape;416;p21"/>
            <p:cNvSpPr/>
            <p:nvPr/>
          </p:nvSpPr>
          <p:spPr>
            <a:xfrm rot="10800000" flipH="1">
              <a:off x="710275" y="2015463"/>
              <a:ext cx="1846800" cy="2409300"/>
            </a:xfrm>
            <a:prstGeom prst="round2SameRect">
              <a:avLst>
                <a:gd name="adj1" fmla="val 5874"/>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8" name="Google Shape;418;p21"/>
            <p:cNvSpPr txBox="1"/>
            <p:nvPr/>
          </p:nvSpPr>
          <p:spPr>
            <a:xfrm>
              <a:off x="792624" y="2972249"/>
              <a:ext cx="1682100" cy="76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latin typeface="Roboto"/>
                  <a:ea typeface="Roboto"/>
                  <a:cs typeface="Roboto"/>
                  <a:sym typeface="Roboto"/>
                </a:rPr>
                <a:t>Evaluate device/browser compatibility, data security, and performance bottlenecks for early mitigation.</a:t>
              </a:r>
              <a:endParaRPr sz="1200" dirty="0">
                <a:latin typeface="Roboto"/>
                <a:ea typeface="Roboto"/>
                <a:cs typeface="Roboto"/>
                <a:sym typeface="Roboto"/>
              </a:endParaRPr>
            </a:p>
          </p:txBody>
        </p:sp>
        <p:sp>
          <p:nvSpPr>
            <p:cNvPr id="419" name="Google Shape;419;p21"/>
            <p:cNvSpPr/>
            <p:nvPr/>
          </p:nvSpPr>
          <p:spPr>
            <a:xfrm>
              <a:off x="710273" y="1300654"/>
              <a:ext cx="1846800" cy="585600"/>
            </a:xfrm>
            <a:prstGeom prst="round2Same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lt1"/>
                  </a:solidFill>
                  <a:latin typeface="Fira Sans Extra Condensed Medium"/>
                  <a:ea typeface="Fira Sans Extra Condensed Medium"/>
                  <a:cs typeface="Fira Sans Extra Condensed Medium"/>
                  <a:sym typeface="Fira Sans Extra Condensed Medium"/>
                </a:rPr>
                <a:t>Technical Risks</a:t>
              </a:r>
              <a:endParaRPr dirty="0"/>
            </a:p>
          </p:txBody>
        </p:sp>
      </p:grpSp>
      <p:grpSp>
        <p:nvGrpSpPr>
          <p:cNvPr id="420" name="Google Shape;420;p21"/>
          <p:cNvGrpSpPr/>
          <p:nvPr/>
        </p:nvGrpSpPr>
        <p:grpSpPr>
          <a:xfrm>
            <a:off x="2687250" y="1300649"/>
            <a:ext cx="1792513" cy="3124109"/>
            <a:chOff x="2669153" y="1300654"/>
            <a:chExt cx="1846809" cy="3124109"/>
          </a:xfrm>
        </p:grpSpPr>
        <p:sp>
          <p:nvSpPr>
            <p:cNvPr id="421" name="Google Shape;421;p21"/>
            <p:cNvSpPr/>
            <p:nvPr/>
          </p:nvSpPr>
          <p:spPr>
            <a:xfrm rot="10800000" flipH="1">
              <a:off x="2669162" y="2015463"/>
              <a:ext cx="1846800" cy="2409300"/>
            </a:xfrm>
            <a:prstGeom prst="round2SameRect">
              <a:avLst>
                <a:gd name="adj1" fmla="val 6301"/>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3" name="Google Shape;423;p21"/>
            <p:cNvSpPr txBox="1"/>
            <p:nvPr/>
          </p:nvSpPr>
          <p:spPr>
            <a:xfrm>
              <a:off x="2751512" y="3183253"/>
              <a:ext cx="1682100" cy="76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latin typeface="Roboto"/>
                  <a:ea typeface="Roboto"/>
                  <a:cs typeface="Roboto"/>
                  <a:sym typeface="Roboto"/>
                </a:rPr>
                <a:t>Be cautious of shifting needs and lack of involvement, manage competing agendas.</a:t>
              </a:r>
              <a:endParaRPr sz="1200" dirty="0">
                <a:latin typeface="Roboto"/>
                <a:ea typeface="Roboto"/>
                <a:cs typeface="Roboto"/>
                <a:sym typeface="Roboto"/>
              </a:endParaRPr>
            </a:p>
          </p:txBody>
        </p:sp>
        <p:sp>
          <p:nvSpPr>
            <p:cNvPr id="424" name="Google Shape;424;p21"/>
            <p:cNvSpPr/>
            <p:nvPr/>
          </p:nvSpPr>
          <p:spPr>
            <a:xfrm>
              <a:off x="2669153" y="1300654"/>
              <a:ext cx="1846800" cy="585600"/>
            </a:xfrm>
            <a:prstGeom prst="round2SameRect">
              <a:avLst>
                <a:gd name="adj1" fmla="val 16667"/>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chemeClr val="lt1"/>
                  </a:solidFill>
                  <a:latin typeface="Fira Sans Extra Condensed Medium"/>
                  <a:ea typeface="Fira Sans Extra Condensed Medium"/>
                  <a:cs typeface="Fira Sans Extra Condensed Medium"/>
                  <a:sym typeface="Fira Sans Extra Condensed Medium"/>
                </a:rPr>
                <a:t>Stakeholder Risks</a:t>
              </a:r>
              <a:endParaRPr dirty="0"/>
            </a:p>
          </p:txBody>
        </p:sp>
      </p:grpSp>
      <p:pic>
        <p:nvPicPr>
          <p:cNvPr id="2" name="Picture 2" descr="Coronavirus Update">
            <a:extLst>
              <a:ext uri="{FF2B5EF4-FFF2-40B4-BE49-F238E27FC236}">
                <a16:creationId xmlns:a16="http://schemas.microsoft.com/office/drawing/2014/main" id="{3EABEDF7-93C2-3FF3-A1F6-8C25D64FB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448" y="7230"/>
            <a:ext cx="1638300" cy="1171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35">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59" name="Rectangle 37">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56452"/>
            <a:ext cx="9144000" cy="49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60" name="Straight Connector 39">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303383"/>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76C7704-38A4-DFBD-8EF8-FF69D375CAEC}"/>
              </a:ext>
            </a:extLst>
          </p:cNvPr>
          <p:cNvSpPr>
            <a:spLocks noGrp="1"/>
          </p:cNvSpPr>
          <p:nvPr>
            <p:ph type="title"/>
          </p:nvPr>
        </p:nvSpPr>
        <p:spPr>
          <a:xfrm>
            <a:off x="822960" y="214952"/>
            <a:ext cx="7543800" cy="1088068"/>
          </a:xfrm>
        </p:spPr>
        <p:txBody>
          <a:bodyPr vert="horz" lIns="91440" tIns="45720" rIns="91440" bIns="45720" rtlCol="0" anchor="b">
            <a:normAutofit/>
          </a:bodyPr>
          <a:lstStyle/>
          <a:p>
            <a:pPr defTabSz="914400"/>
            <a:r>
              <a:rPr lang="en-US" sz="4800" spc="-50" dirty="0"/>
              <a:t>Future Roadmap</a:t>
            </a:r>
          </a:p>
        </p:txBody>
      </p:sp>
      <p:graphicFrame>
        <p:nvGraphicFramePr>
          <p:cNvPr id="6" name="Diagram 5">
            <a:extLst>
              <a:ext uri="{FF2B5EF4-FFF2-40B4-BE49-F238E27FC236}">
                <a16:creationId xmlns:a16="http://schemas.microsoft.com/office/drawing/2014/main" id="{26F7D418-AC1E-E398-B6D8-05B73CEB6476}"/>
              </a:ext>
            </a:extLst>
          </p:cNvPr>
          <p:cNvGraphicFramePr/>
          <p:nvPr>
            <p:extLst>
              <p:ext uri="{D42A27DB-BD31-4B8C-83A1-F6EECF244321}">
                <p14:modId xmlns:p14="http://schemas.microsoft.com/office/powerpoint/2010/main" val="2261499415"/>
              </p:ext>
            </p:extLst>
          </p:nvPr>
        </p:nvGraphicFramePr>
        <p:xfrm>
          <a:off x="822722" y="1573886"/>
          <a:ext cx="7543800" cy="2839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6879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9C077-195C-6BE9-358F-5C2A6AC1FF4C}"/>
              </a:ext>
            </a:extLst>
          </p:cNvPr>
          <p:cNvSpPr>
            <a:spLocks noGrp="1"/>
          </p:cNvSpPr>
          <p:nvPr>
            <p:ph type="title"/>
          </p:nvPr>
        </p:nvSpPr>
        <p:spPr>
          <a:xfrm>
            <a:off x="710250" y="90235"/>
            <a:ext cx="7723500" cy="481200"/>
          </a:xfrm>
        </p:spPr>
        <p:txBody>
          <a:bodyPr>
            <a:normAutofit fontScale="90000"/>
          </a:bodyPr>
          <a:lstStyle/>
          <a:p>
            <a:r>
              <a:rPr lang="en-GB" dirty="0"/>
              <a:t>Stakeholder analysis </a:t>
            </a:r>
          </a:p>
        </p:txBody>
      </p:sp>
      <p:graphicFrame>
        <p:nvGraphicFramePr>
          <p:cNvPr id="3" name="Table 2">
            <a:extLst>
              <a:ext uri="{FF2B5EF4-FFF2-40B4-BE49-F238E27FC236}">
                <a16:creationId xmlns:a16="http://schemas.microsoft.com/office/drawing/2014/main" id="{AD44E015-1A38-04FB-203C-8F2B76B765D5}"/>
              </a:ext>
            </a:extLst>
          </p:cNvPr>
          <p:cNvGraphicFramePr>
            <a:graphicFrameLocks noGrp="1"/>
          </p:cNvGraphicFramePr>
          <p:nvPr>
            <p:extLst>
              <p:ext uri="{D42A27DB-BD31-4B8C-83A1-F6EECF244321}">
                <p14:modId xmlns:p14="http://schemas.microsoft.com/office/powerpoint/2010/main" val="3856827583"/>
              </p:ext>
            </p:extLst>
          </p:nvPr>
        </p:nvGraphicFramePr>
        <p:xfrm>
          <a:off x="452387" y="667691"/>
          <a:ext cx="8200726" cy="4448478"/>
        </p:xfrm>
        <a:graphic>
          <a:graphicData uri="http://schemas.openxmlformats.org/drawingml/2006/table">
            <a:tbl>
              <a:tblPr firstRow="1" firstCol="1" bandRow="1">
                <a:tableStyleId>{5C22544A-7EE6-4342-B048-85BDC9FD1C3A}</a:tableStyleId>
              </a:tblPr>
              <a:tblGrid>
                <a:gridCol w="2169911">
                  <a:extLst>
                    <a:ext uri="{9D8B030D-6E8A-4147-A177-3AD203B41FA5}">
                      <a16:colId xmlns:a16="http://schemas.microsoft.com/office/drawing/2014/main" val="4047742995"/>
                    </a:ext>
                  </a:extLst>
                </a:gridCol>
                <a:gridCol w="989007">
                  <a:extLst>
                    <a:ext uri="{9D8B030D-6E8A-4147-A177-3AD203B41FA5}">
                      <a16:colId xmlns:a16="http://schemas.microsoft.com/office/drawing/2014/main" val="3646506114"/>
                    </a:ext>
                  </a:extLst>
                </a:gridCol>
                <a:gridCol w="1066096">
                  <a:extLst>
                    <a:ext uri="{9D8B030D-6E8A-4147-A177-3AD203B41FA5}">
                      <a16:colId xmlns:a16="http://schemas.microsoft.com/office/drawing/2014/main" val="2058796230"/>
                    </a:ext>
                  </a:extLst>
                </a:gridCol>
                <a:gridCol w="1540096">
                  <a:extLst>
                    <a:ext uri="{9D8B030D-6E8A-4147-A177-3AD203B41FA5}">
                      <a16:colId xmlns:a16="http://schemas.microsoft.com/office/drawing/2014/main" val="3901832055"/>
                    </a:ext>
                  </a:extLst>
                </a:gridCol>
                <a:gridCol w="2435616">
                  <a:extLst>
                    <a:ext uri="{9D8B030D-6E8A-4147-A177-3AD203B41FA5}">
                      <a16:colId xmlns:a16="http://schemas.microsoft.com/office/drawing/2014/main" val="1977863822"/>
                    </a:ext>
                  </a:extLst>
                </a:gridCol>
              </a:tblGrid>
              <a:tr h="258834">
                <a:tc>
                  <a:txBody>
                    <a:bodyPr/>
                    <a:lstStyle/>
                    <a:p>
                      <a:pPr marL="0" marR="0" algn="ctr">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Name of Stakeholder</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ctr">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Impact Level</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ctr">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Level of Support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ctr">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Reason for Resistance</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ctr">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Action to Be Taken</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extLst>
                  <a:ext uri="{0D108BD9-81ED-4DB2-BD59-A6C34878D82A}">
                    <a16:rowId xmlns:a16="http://schemas.microsoft.com/office/drawing/2014/main" val="1652039487"/>
                  </a:ext>
                </a:extLst>
              </a:tr>
              <a:tr h="393664">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Product Owner</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High</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dirty="0">
                          <a:effectLst/>
                          <a:latin typeface="Roboto" panose="02000000000000000000" pitchFamily="2" charset="0"/>
                          <a:ea typeface="Roboto" panose="02000000000000000000" pitchFamily="2" charset="0"/>
                          <a:cs typeface="Roboto" panose="02000000000000000000" pitchFamily="2" charset="0"/>
                        </a:rPr>
                        <a:t>Strong Support</a:t>
                      </a:r>
                      <a:endParaRPr lang="en-US" sz="900" kern="100" dirty="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dirty="0">
                          <a:effectLst/>
                          <a:latin typeface="Roboto" panose="02000000000000000000" pitchFamily="2" charset="0"/>
                          <a:ea typeface="Roboto" panose="02000000000000000000" pitchFamily="2" charset="0"/>
                          <a:cs typeface="Roboto" panose="02000000000000000000" pitchFamily="2" charset="0"/>
                        </a:rPr>
                        <a:t>N/A</a:t>
                      </a:r>
                      <a:endParaRPr lang="en-US" sz="900" kern="100" dirty="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Continue collaboration and involve in decision-making processes.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extLst>
                  <a:ext uri="{0D108BD9-81ED-4DB2-BD59-A6C34878D82A}">
                    <a16:rowId xmlns:a16="http://schemas.microsoft.com/office/drawing/2014/main" val="3326947322"/>
                  </a:ext>
                </a:extLst>
              </a:tr>
              <a:tr h="258834">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Development Team</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High</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Strong Support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N/A</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Provide resources, support, and clear communication channels.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extLst>
                  <a:ext uri="{0D108BD9-81ED-4DB2-BD59-A6C34878D82A}">
                    <a16:rowId xmlns:a16="http://schemas.microsoft.com/office/drawing/2014/main" val="2174346189"/>
                  </a:ext>
                </a:extLst>
              </a:tr>
              <a:tr h="393664">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UX/UI Designers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Medium</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Strong Support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N/A</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Encourage creativity and regular feedback sessions to meet design needs.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extLst>
                  <a:ext uri="{0D108BD9-81ED-4DB2-BD59-A6C34878D82A}">
                    <a16:rowId xmlns:a16="http://schemas.microsoft.com/office/drawing/2014/main" val="116035441"/>
                  </a:ext>
                </a:extLst>
              </a:tr>
              <a:tr h="258834">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Marketing Team</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Medium</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Strong Support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N/A</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Collaborate on product launches and promotional activities.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extLst>
                  <a:ext uri="{0D108BD9-81ED-4DB2-BD59-A6C34878D82A}">
                    <a16:rowId xmlns:a16="http://schemas.microsoft.com/office/drawing/2014/main" val="4224834161"/>
                  </a:ext>
                </a:extLst>
              </a:tr>
              <a:tr h="393664">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Customers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High</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High Support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N/A</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Conduct user surveys and collect feedback for continuous improvement.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extLst>
                  <a:ext uri="{0D108BD9-81ED-4DB2-BD59-A6C34878D82A}">
                    <a16:rowId xmlns:a16="http://schemas.microsoft.com/office/drawing/2014/main" val="2710845691"/>
                  </a:ext>
                </a:extLst>
              </a:tr>
              <a:tr h="393664">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Project Manager</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High</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Strong Support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N/A</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Ensure project goals and objectives are met, and address any challenges.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extLst>
                  <a:ext uri="{0D108BD9-81ED-4DB2-BD59-A6C34878D82A}">
                    <a16:rowId xmlns:a16="http://schemas.microsoft.com/office/drawing/2014/main" val="26558498"/>
                  </a:ext>
                </a:extLst>
              </a:tr>
              <a:tr h="393664">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CEO/Management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High</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Strong Support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N/A</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Regularly communicate project progress and seek approval on key decisions.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extLst>
                  <a:ext uri="{0D108BD9-81ED-4DB2-BD59-A6C34878D82A}">
                    <a16:rowId xmlns:a16="http://schemas.microsoft.com/office/drawing/2014/main" val="4092017633"/>
                  </a:ext>
                </a:extLst>
              </a:tr>
              <a:tr h="393664">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IT Support Team</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Medium</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Strong Support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N/A</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Collaborate to ensure seamless integration and resolve technical issues.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extLst>
                  <a:ext uri="{0D108BD9-81ED-4DB2-BD59-A6C34878D82A}">
                    <a16:rowId xmlns:a16="http://schemas.microsoft.com/office/drawing/2014/main" val="3096245450"/>
                  </a:ext>
                </a:extLst>
              </a:tr>
              <a:tr h="258834">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Competitors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Medium</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Neutral Support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Market Competition</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Monitor competitor strategies and differentiate to attract customers.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extLst>
                  <a:ext uri="{0D108BD9-81ED-4DB2-BD59-A6C34878D82A}">
                    <a16:rowId xmlns:a16="http://schemas.microsoft.com/office/drawing/2014/main" val="1569558279"/>
                  </a:ext>
                </a:extLst>
              </a:tr>
              <a:tr h="258834">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Investors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High</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Neutral Support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Financial Risk</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Provide regular updates on project progress and financial stability.</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extLst>
                  <a:ext uri="{0D108BD9-81ED-4DB2-BD59-A6C34878D82A}">
                    <a16:rowId xmlns:a16="http://schemas.microsoft.com/office/drawing/2014/main" val="1723834469"/>
                  </a:ext>
                </a:extLst>
              </a:tr>
              <a:tr h="258834">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Regulators/Government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High</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Strong Support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Compliance Requirements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Ensure adherence to regulations and obtain necessary approvals.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extLst>
                  <a:ext uri="{0D108BD9-81ED-4DB2-BD59-A6C34878D82A}">
                    <a16:rowId xmlns:a16="http://schemas.microsoft.com/office/drawing/2014/main" val="2075674215"/>
                  </a:ext>
                </a:extLst>
              </a:tr>
              <a:tr h="258834">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Suppliers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Medium</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Neutral Support</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a:effectLst/>
                          <a:latin typeface="Roboto" panose="02000000000000000000" pitchFamily="2" charset="0"/>
                          <a:ea typeface="Roboto" panose="02000000000000000000" pitchFamily="2" charset="0"/>
                          <a:cs typeface="Roboto" panose="02000000000000000000" pitchFamily="2" charset="0"/>
                        </a:rPr>
                        <a:t>Business Relations</a:t>
                      </a:r>
                      <a:endParaRPr lang="en-US" sz="900" kern="10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tc>
                  <a:txBody>
                    <a:bodyPr/>
                    <a:lstStyle/>
                    <a:p>
                      <a:pPr marL="0" marR="0" algn="l">
                        <a:lnSpc>
                          <a:spcPct val="115000"/>
                        </a:lnSpc>
                        <a:spcBef>
                          <a:spcPts val="0"/>
                        </a:spcBef>
                        <a:spcAft>
                          <a:spcPts val="0"/>
                        </a:spcAft>
                      </a:pPr>
                      <a:r>
                        <a:rPr lang="en-GB" sz="900" kern="100" dirty="0">
                          <a:effectLst/>
                          <a:latin typeface="Roboto" panose="02000000000000000000" pitchFamily="2" charset="0"/>
                          <a:ea typeface="Roboto" panose="02000000000000000000" pitchFamily="2" charset="0"/>
                          <a:cs typeface="Roboto" panose="02000000000000000000" pitchFamily="2" charset="0"/>
                        </a:rPr>
                        <a:t>Maintain good relations and timely procurement of required resources.</a:t>
                      </a:r>
                      <a:endParaRPr lang="en-US" sz="900" kern="100" dirty="0">
                        <a:solidFill>
                          <a:srgbClr val="2E74B5"/>
                        </a:solidFill>
                        <a:effectLst/>
                        <a:latin typeface="Roboto" panose="02000000000000000000" pitchFamily="2" charset="0"/>
                        <a:ea typeface="Roboto" panose="02000000000000000000" pitchFamily="2" charset="0"/>
                        <a:cs typeface="Roboto" panose="02000000000000000000" pitchFamily="2" charset="0"/>
                      </a:endParaRPr>
                    </a:p>
                  </a:txBody>
                  <a:tcPr marL="36388" marR="36388" marT="0" marB="0"/>
                </a:tc>
                <a:extLst>
                  <a:ext uri="{0D108BD9-81ED-4DB2-BD59-A6C34878D82A}">
                    <a16:rowId xmlns:a16="http://schemas.microsoft.com/office/drawing/2014/main" val="204018180"/>
                  </a:ext>
                </a:extLst>
              </a:tr>
            </a:tbl>
          </a:graphicData>
        </a:graphic>
      </p:graphicFrame>
      <p:pic>
        <p:nvPicPr>
          <p:cNvPr id="4" name="Picture 2" descr="Coronavirus Update">
            <a:extLst>
              <a:ext uri="{FF2B5EF4-FFF2-40B4-BE49-F238E27FC236}">
                <a16:creationId xmlns:a16="http://schemas.microsoft.com/office/drawing/2014/main" id="{9F021A78-E1BC-F04D-4151-1C2CABF185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0584" y="7231"/>
            <a:ext cx="1447163" cy="660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284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8F3C-88DD-917A-60AC-A9A1FA188FF5}"/>
              </a:ext>
            </a:extLst>
          </p:cNvPr>
          <p:cNvSpPr>
            <a:spLocks noGrp="1"/>
          </p:cNvSpPr>
          <p:nvPr>
            <p:ph type="title"/>
          </p:nvPr>
        </p:nvSpPr>
        <p:spPr>
          <a:xfrm>
            <a:off x="447762" y="104442"/>
            <a:ext cx="7543800" cy="1028700"/>
          </a:xfrm>
        </p:spPr>
        <p:txBody>
          <a:bodyPr/>
          <a:lstStyle/>
          <a:p>
            <a:r>
              <a:rPr lang="en-GB"/>
              <a:t>References</a:t>
            </a:r>
            <a:endParaRPr lang="en-GB" dirty="0"/>
          </a:p>
        </p:txBody>
      </p:sp>
      <p:sp>
        <p:nvSpPr>
          <p:cNvPr id="3" name="TextBox 2">
            <a:extLst>
              <a:ext uri="{FF2B5EF4-FFF2-40B4-BE49-F238E27FC236}">
                <a16:creationId xmlns:a16="http://schemas.microsoft.com/office/drawing/2014/main" id="{19E0DE91-429B-2C6F-F71F-1B6B7E42C14B}"/>
              </a:ext>
            </a:extLst>
          </p:cNvPr>
          <p:cNvSpPr txBox="1"/>
          <p:nvPr/>
        </p:nvSpPr>
        <p:spPr>
          <a:xfrm>
            <a:off x="447762" y="845602"/>
            <a:ext cx="7858665" cy="4193456"/>
          </a:xfrm>
          <a:prstGeom prst="rect">
            <a:avLst/>
          </a:prstGeom>
          <a:noFill/>
        </p:spPr>
        <p:txBody>
          <a:bodyPr wrap="square" rtlCol="0">
            <a:spAutoFit/>
          </a:bodyPr>
          <a:lstStyle/>
          <a:p>
            <a:pPr algn="just">
              <a:lnSpc>
                <a:spcPct val="150000"/>
              </a:lnSpc>
              <a:spcAft>
                <a:spcPts val="800"/>
              </a:spcAft>
            </a:pPr>
            <a:r>
              <a:rPr lang="en-GB" sz="1200">
                <a:effectLst/>
                <a:latin typeface="Times New Roman" panose="02020603050405020304" pitchFamily="18" charset="0"/>
                <a:ea typeface="Calibri" panose="020F0502020204030204" pitchFamily="34" charset="0"/>
                <a:cs typeface="Times New Roman" panose="02020603050405020304" pitchFamily="18" charset="0"/>
              </a:rPr>
              <a:t>Bass, J.M., Beecham, S., Razzak, M.A., Canna, C.N. and Noll, J., 2018, May. An empirical study of the product owner role in scrum. In </a:t>
            </a:r>
            <a:r>
              <a:rPr lang="en-GB" sz="1200" i="1">
                <a:effectLst/>
                <a:latin typeface="Times New Roman" panose="02020603050405020304" pitchFamily="18" charset="0"/>
                <a:ea typeface="Calibri" panose="020F0502020204030204" pitchFamily="34" charset="0"/>
                <a:cs typeface="Times New Roman" panose="02020603050405020304" pitchFamily="18" charset="0"/>
              </a:rPr>
              <a:t>Proceedings of the 40th International Conference on Software Engineering: Companion Proceeedings</a:t>
            </a:r>
            <a:r>
              <a:rPr lang="en-GB" sz="1200">
                <a:effectLst/>
                <a:latin typeface="Times New Roman" panose="02020603050405020304" pitchFamily="18" charset="0"/>
                <a:ea typeface="Calibri" panose="020F0502020204030204" pitchFamily="34" charset="0"/>
                <a:cs typeface="Times New Roman" panose="02020603050405020304" pitchFamily="18" charset="0"/>
              </a:rPr>
              <a:t> (pp. 123-124).</a:t>
            </a:r>
          </a:p>
          <a:p>
            <a:pPr algn="just">
              <a:lnSpc>
                <a:spcPct val="150000"/>
              </a:lnSpc>
              <a:spcAft>
                <a:spcPts val="800"/>
              </a:spcAft>
            </a:pPr>
            <a:r>
              <a:rPr lang="en-GB"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Moreau, M., Gagnon, M.P. and Boudreau, F., 2015. Development of a fully automated, web-based, tailored intervention promoting regular physical activity among insufficiently active adults with type 2 diabetes: integrating the I-change model, self-determination theory, and motivational interviewing components. </a:t>
            </a:r>
            <a:r>
              <a:rPr lang="en-GB" sz="12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JMIR research protocols</a:t>
            </a:r>
            <a:r>
              <a:rPr lang="en-GB"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a:t>
            </a:r>
            <a:r>
              <a:rPr lang="en-GB"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p.e4099.</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GB"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Halin, A., Nuttinck, A., Acher, M., Devroey, X., Perrouin, G. and Baudry, B., 2019. Test them all, is it worth it? Assessing configuration sampling on the JHipster Web development stack. </a:t>
            </a:r>
            <a:r>
              <a:rPr lang="en-GB" sz="12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Empirical Software Engineering</a:t>
            </a:r>
            <a:r>
              <a:rPr lang="en-GB"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a:t>
            </a:r>
            <a:r>
              <a:rPr lang="en-GB"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pp.674-717.</a:t>
            </a:r>
          </a:p>
          <a:p>
            <a:pPr algn="just">
              <a:lnSpc>
                <a:spcPct val="150000"/>
              </a:lnSpc>
              <a:spcAft>
                <a:spcPts val="800"/>
              </a:spcAft>
            </a:pPr>
            <a:endParaRPr lang="en-GB"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GB" sz="1200">
                <a:latin typeface="Times New Roman" panose="02020603050405020304" pitchFamily="18" charset="0"/>
                <a:ea typeface="Calibri" panose="020F0502020204030204" pitchFamily="34" charset="0"/>
                <a:cs typeface="Times New Roman" panose="02020603050405020304" pitchFamily="18" charset="0"/>
              </a:rPr>
              <a:t>Cai, L., He, X., Dai, Y. and Zhu, K., 2018, September. Research on B2B2C E-commerce website design based on user experience. In Journal of Physics: Conference Series (Vol. 1087, No. 6, p. 062043). IOP Publishing.</a:t>
            </a:r>
          </a:p>
          <a:p>
            <a:pPr algn="just">
              <a:lnSpc>
                <a:spcPct val="150000"/>
              </a:lnSpc>
              <a:spcAft>
                <a:spcPts val="800"/>
              </a:spcAft>
            </a:pP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p>
            <a:endParaRPr lang="en-GB" sz="1050" dirty="0"/>
          </a:p>
        </p:txBody>
      </p:sp>
    </p:spTree>
    <p:extLst>
      <p:ext uri="{BB962C8B-B14F-4D97-AF65-F5344CB8AC3E}">
        <p14:creationId xmlns:p14="http://schemas.microsoft.com/office/powerpoint/2010/main" val="2381746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5" name="Rectangle 14">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7" name="Rectangle 16">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9" name="Rectangle 18">
            <a:extLst>
              <a:ext uri="{FF2B5EF4-FFF2-40B4-BE49-F238E27FC236}">
                <a16:creationId xmlns:a16="http://schemas.microsoft.com/office/drawing/2014/main" id="{B36BEBD5-A373-4C8C-8C06-CD8007E22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214" y="460805"/>
            <a:ext cx="8482004" cy="891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 name="Title 2">
            <a:extLst>
              <a:ext uri="{FF2B5EF4-FFF2-40B4-BE49-F238E27FC236}">
                <a16:creationId xmlns:a16="http://schemas.microsoft.com/office/drawing/2014/main" id="{BDCA5976-5BB4-8C9E-82E9-EDD3D8588F69}"/>
              </a:ext>
            </a:extLst>
          </p:cNvPr>
          <p:cNvSpPr>
            <a:spLocks noGrp="1"/>
          </p:cNvSpPr>
          <p:nvPr>
            <p:ph type="title"/>
          </p:nvPr>
        </p:nvSpPr>
        <p:spPr>
          <a:xfrm>
            <a:off x="435894" y="526617"/>
            <a:ext cx="8272212" cy="760350"/>
          </a:xfrm>
        </p:spPr>
        <p:txBody>
          <a:bodyPr vert="horz" lIns="91440" tIns="45720" rIns="91440" bIns="45720" rtlCol="0" anchor="b">
            <a:normAutofit/>
          </a:bodyPr>
          <a:lstStyle/>
          <a:p>
            <a:pPr defTabSz="457200">
              <a:lnSpc>
                <a:spcPct val="90000"/>
              </a:lnSpc>
              <a:spcBef>
                <a:spcPct val="0"/>
              </a:spcBef>
            </a:pPr>
            <a:br>
              <a:rPr lang="en-US" sz="1500"/>
            </a:br>
            <a:r>
              <a:rPr lang="en-US" sz="1500"/>
              <a:t>ShopEease:</a:t>
            </a:r>
            <a:br>
              <a:rPr lang="en-US" sz="1500"/>
            </a:br>
            <a:r>
              <a:rPr lang="en-US" sz="1500"/>
              <a:t>Navigate with ease </a:t>
            </a:r>
          </a:p>
        </p:txBody>
      </p:sp>
      <p:sp>
        <p:nvSpPr>
          <p:cNvPr id="21" name="Rectangle 20">
            <a:extLst>
              <a:ext uri="{FF2B5EF4-FFF2-40B4-BE49-F238E27FC236}">
                <a16:creationId xmlns:a16="http://schemas.microsoft.com/office/drawing/2014/main" id="{FF48D04A-B18A-4669-86FA-1F7C104C4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899" y="1635372"/>
            <a:ext cx="4053480" cy="3034262"/>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oronavirus Update">
            <a:extLst>
              <a:ext uri="{FF2B5EF4-FFF2-40B4-BE49-F238E27FC236}">
                <a16:creationId xmlns:a16="http://schemas.microsoft.com/office/drawing/2014/main" id="{ABEF7B52-8CB2-1A4F-45FB-2322FE522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8538" y="7231"/>
            <a:ext cx="1319209" cy="9433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3" name="Text Placeholder 3">
            <a:extLst>
              <a:ext uri="{FF2B5EF4-FFF2-40B4-BE49-F238E27FC236}">
                <a16:creationId xmlns:a16="http://schemas.microsoft.com/office/drawing/2014/main" id="{B8B32EA3-7A50-16C6-8567-50AF2F34CDBA}"/>
              </a:ext>
            </a:extLst>
          </p:cNvPr>
          <p:cNvGraphicFramePr/>
          <p:nvPr>
            <p:extLst>
              <p:ext uri="{D42A27DB-BD31-4B8C-83A1-F6EECF244321}">
                <p14:modId xmlns:p14="http://schemas.microsoft.com/office/powerpoint/2010/main" val="2068079809"/>
              </p:ext>
            </p:extLst>
          </p:nvPr>
        </p:nvGraphicFramePr>
        <p:xfrm>
          <a:off x="4572001" y="1635372"/>
          <a:ext cx="4136104" cy="30342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Picture 11">
            <a:extLst>
              <a:ext uri="{FF2B5EF4-FFF2-40B4-BE49-F238E27FC236}">
                <a16:creationId xmlns:a16="http://schemas.microsoft.com/office/drawing/2014/main" id="{07E4C2AF-1074-D9B9-B8B7-F727023F5FA5}"/>
              </a:ext>
            </a:extLst>
          </p:cNvPr>
          <p:cNvPicPr>
            <a:picLocks noChangeAspect="1"/>
          </p:cNvPicPr>
          <p:nvPr/>
        </p:nvPicPr>
        <p:blipFill>
          <a:blip r:embed="rId9"/>
          <a:stretch>
            <a:fillRect/>
          </a:stretch>
        </p:blipFill>
        <p:spPr>
          <a:xfrm>
            <a:off x="565413" y="2143329"/>
            <a:ext cx="3592452" cy="19001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03389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106604-95C9-BB88-C4FD-E316E89E655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43000" y="0"/>
            <a:ext cx="6858000" cy="5143500"/>
          </a:xfrm>
          <a:prstGeom prst="rect">
            <a:avLst/>
          </a:prstGeom>
        </p:spPr>
      </p:pic>
      <p:pic>
        <p:nvPicPr>
          <p:cNvPr id="5" name="Picture 2" descr="Coronavirus Update">
            <a:extLst>
              <a:ext uri="{FF2B5EF4-FFF2-40B4-BE49-F238E27FC236}">
                <a16:creationId xmlns:a16="http://schemas.microsoft.com/office/drawing/2014/main" id="{CD79EE0B-9B3A-88BF-9354-5D61F1D77E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448" y="7230"/>
            <a:ext cx="1638300" cy="117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813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8B271-7BD1-C979-AF5F-C22AD484EDFD}"/>
              </a:ext>
            </a:extLst>
          </p:cNvPr>
          <p:cNvSpPr>
            <a:spLocks noGrp="1"/>
          </p:cNvSpPr>
          <p:nvPr>
            <p:ph type="title"/>
          </p:nvPr>
        </p:nvSpPr>
        <p:spPr>
          <a:xfrm>
            <a:off x="366301" y="446447"/>
            <a:ext cx="7723500" cy="481200"/>
          </a:xfrm>
        </p:spPr>
        <p:txBody>
          <a:bodyPr/>
          <a:lstStyle/>
          <a:p>
            <a:pPr algn="ctr"/>
            <a:r>
              <a:rPr lang="en-GB" dirty="0"/>
              <a:t>Problem</a:t>
            </a:r>
          </a:p>
        </p:txBody>
      </p:sp>
      <p:sp>
        <p:nvSpPr>
          <p:cNvPr id="3" name="Text Placeholder 2">
            <a:extLst>
              <a:ext uri="{FF2B5EF4-FFF2-40B4-BE49-F238E27FC236}">
                <a16:creationId xmlns:a16="http://schemas.microsoft.com/office/drawing/2014/main" id="{278B820E-5213-D822-93B1-102A37E8B610}"/>
              </a:ext>
            </a:extLst>
          </p:cNvPr>
          <p:cNvSpPr>
            <a:spLocks noGrp="1"/>
          </p:cNvSpPr>
          <p:nvPr>
            <p:ph type="body" idx="1"/>
          </p:nvPr>
        </p:nvSpPr>
        <p:spPr>
          <a:xfrm>
            <a:off x="-179666" y="1333849"/>
            <a:ext cx="3644320" cy="3570659"/>
          </a:xfrm>
        </p:spPr>
        <p:txBody>
          <a:bodyPr/>
          <a:lstStyle/>
          <a:p>
            <a:pPr algn="just"/>
            <a:r>
              <a:rPr lang="en-US" dirty="0">
                <a:latin typeface="Times New Roman" panose="02020603050405020304" pitchFamily="18" charset="0"/>
                <a:ea typeface="Calibri" panose="020F0502020204030204" pitchFamily="34" charset="0"/>
                <a:cs typeface="Times New Roman" panose="02020603050405020304" pitchFamily="18" charset="0"/>
                <a:sym typeface="Arial"/>
              </a:rPr>
              <a:t>Due to its focus on navigation &amp; user experience, </a:t>
            </a:r>
            <a:r>
              <a:rPr lang="en-US" dirty="0" err="1">
                <a:latin typeface="Times New Roman" panose="02020603050405020304" pitchFamily="18" charset="0"/>
                <a:ea typeface="Calibri" panose="020F0502020204030204" pitchFamily="34" charset="0"/>
                <a:cs typeface="Times New Roman" panose="02020603050405020304" pitchFamily="18" charset="0"/>
                <a:sym typeface="Arial"/>
              </a:rPr>
              <a:t>ShopeEase</a:t>
            </a:r>
            <a:r>
              <a:rPr lang="en-US" dirty="0">
                <a:latin typeface="Times New Roman" panose="02020603050405020304" pitchFamily="18" charset="0"/>
                <a:ea typeface="Calibri" panose="020F0502020204030204" pitchFamily="34" charset="0"/>
                <a:cs typeface="Times New Roman" panose="02020603050405020304" pitchFamily="18" charset="0"/>
                <a:sym typeface="Arial"/>
              </a:rPr>
              <a:t> differentiates apart from other fashion e-commerce websites. </a:t>
            </a:r>
          </a:p>
          <a:p>
            <a:pPr algn="just"/>
            <a:endParaRPr lang="en-US" dirty="0">
              <a:latin typeface="Times New Roman" panose="02020603050405020304" pitchFamily="18" charset="0"/>
              <a:ea typeface="Calibri" panose="020F0502020204030204" pitchFamily="34" charset="0"/>
              <a:cs typeface="Times New Roman" panose="02020603050405020304" pitchFamily="18" charset="0"/>
              <a:sym typeface="Arial"/>
            </a:endParaRPr>
          </a:p>
          <a:p>
            <a:pPr algn="just"/>
            <a:endParaRPr lang="en-US" dirty="0">
              <a:latin typeface="Times New Roman" panose="02020603050405020304" pitchFamily="18" charset="0"/>
              <a:ea typeface="Calibri" panose="020F0502020204030204" pitchFamily="34" charset="0"/>
              <a:cs typeface="Times New Roman" panose="02020603050405020304" pitchFamily="18" charset="0"/>
              <a:sym typeface="Arial"/>
            </a:endParaRPr>
          </a:p>
          <a:p>
            <a:pPr algn="just"/>
            <a:r>
              <a:rPr lang="en-US" dirty="0">
                <a:latin typeface="Times New Roman" panose="02020603050405020304" pitchFamily="18" charset="0"/>
                <a:ea typeface="Calibri" panose="020F0502020204030204" pitchFamily="34" charset="0"/>
                <a:cs typeface="Times New Roman" panose="02020603050405020304" pitchFamily="18" charset="0"/>
                <a:sym typeface="Arial"/>
              </a:rPr>
              <a:t>The difficulty clients encounter when searching via online fashion stores is the main issue it addresses. </a:t>
            </a:r>
          </a:p>
          <a:p>
            <a:pPr marL="114300" indent="0">
              <a:buNone/>
            </a:pPr>
            <a:endParaRPr lang="en-GB" sz="2800" dirty="0">
              <a:latin typeface="+mj-lt"/>
            </a:endParaRPr>
          </a:p>
        </p:txBody>
      </p:sp>
      <p:pic>
        <p:nvPicPr>
          <p:cNvPr id="6" name="Picture 2" descr="Coronavirus Update">
            <a:extLst>
              <a:ext uri="{FF2B5EF4-FFF2-40B4-BE49-F238E27FC236}">
                <a16:creationId xmlns:a16="http://schemas.microsoft.com/office/drawing/2014/main" id="{18537BBF-0AED-51B2-B62F-F5543BA92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6844" y="4315648"/>
            <a:ext cx="1147156" cy="820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website&#10;&#10;Description automatically generated">
            <a:extLst>
              <a:ext uri="{FF2B5EF4-FFF2-40B4-BE49-F238E27FC236}">
                <a16:creationId xmlns:a16="http://schemas.microsoft.com/office/drawing/2014/main" id="{30654801-7FC6-ED82-A051-8F012FDF8F34}"/>
              </a:ext>
            </a:extLst>
          </p:cNvPr>
          <p:cNvPicPr>
            <a:picLocks noChangeAspect="1"/>
          </p:cNvPicPr>
          <p:nvPr/>
        </p:nvPicPr>
        <p:blipFill>
          <a:blip r:embed="rId4"/>
          <a:stretch>
            <a:fillRect/>
          </a:stretch>
        </p:blipFill>
        <p:spPr>
          <a:xfrm>
            <a:off x="3556755" y="788565"/>
            <a:ext cx="5587245" cy="4354935"/>
          </a:xfrm>
          <a:prstGeom prst="rect">
            <a:avLst/>
          </a:prstGeom>
        </p:spPr>
      </p:pic>
      <p:sp>
        <p:nvSpPr>
          <p:cNvPr id="9" name="Rectangle: Diagonal Corners Rounded 8">
            <a:extLst>
              <a:ext uri="{FF2B5EF4-FFF2-40B4-BE49-F238E27FC236}">
                <a16:creationId xmlns:a16="http://schemas.microsoft.com/office/drawing/2014/main" id="{EF9961F7-0F28-70A6-02B4-7D2E098B2D69}"/>
              </a:ext>
            </a:extLst>
          </p:cNvPr>
          <p:cNvSpPr/>
          <p:nvPr/>
        </p:nvSpPr>
        <p:spPr>
          <a:xfrm>
            <a:off x="4420998" y="1463956"/>
            <a:ext cx="548640" cy="166253"/>
          </a:xfrm>
          <a:prstGeom prst="round2Diag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 Placeholder 2">
            <a:extLst>
              <a:ext uri="{FF2B5EF4-FFF2-40B4-BE49-F238E27FC236}">
                <a16:creationId xmlns:a16="http://schemas.microsoft.com/office/drawing/2014/main" id="{0B694CE1-226E-8471-D992-5DD1838F1671}"/>
              </a:ext>
            </a:extLst>
          </p:cNvPr>
          <p:cNvSpPr txBox="1">
            <a:spLocks/>
          </p:cNvSpPr>
          <p:nvPr/>
        </p:nvSpPr>
        <p:spPr>
          <a:xfrm>
            <a:off x="0" y="447845"/>
            <a:ext cx="3644320" cy="3570659"/>
          </a:xfrm>
          <a:prstGeom prst="rect">
            <a:avLst/>
          </a:prstGeom>
        </p:spPr>
        <p:txBody>
          <a:bodyPr spcFirstLastPara="1" vert="horz" wrap="square" lIns="91425" tIns="91425" rIns="91425" bIns="91425" rtlCol="0" anchor="t" anchorCtr="0">
            <a:noAutofit/>
          </a:bodyPr>
          <a:lstStyle>
            <a:lvl1pPr marL="457200" lvl="0" indent="-342900" algn="l" defTabSz="342900" rtl="0" eaLnBrk="1" latinLnBrk="0" hangingPunct="1">
              <a:spcBef>
                <a:spcPts val="0"/>
              </a:spcBef>
              <a:spcAft>
                <a:spcPts val="0"/>
              </a:spcAft>
              <a:buClr>
                <a:schemeClr val="accent2"/>
              </a:buClr>
              <a:buSzPts val="1800"/>
              <a:buFont typeface="Wingdings 2" panose="05020102010507070707" pitchFamily="18" charset="2"/>
              <a:buChar char="●"/>
              <a:defRPr sz="1350" kern="1200">
                <a:solidFill>
                  <a:schemeClr val="tx2"/>
                </a:solidFill>
                <a:latin typeface="+mn-lt"/>
                <a:ea typeface="+mn-ea"/>
                <a:cs typeface="+mn-cs"/>
              </a:defRPr>
            </a:lvl1pPr>
            <a:lvl2pPr marL="914400" lvl="1"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1200" kern="1200">
                <a:solidFill>
                  <a:schemeClr val="tx2"/>
                </a:solidFill>
                <a:latin typeface="+mn-lt"/>
                <a:ea typeface="+mn-ea"/>
                <a:cs typeface="+mn-cs"/>
              </a:defRPr>
            </a:lvl2pPr>
            <a:lvl3pPr marL="1371600" lvl="2"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1050" kern="1200">
                <a:solidFill>
                  <a:schemeClr val="tx2"/>
                </a:solidFill>
                <a:latin typeface="+mn-lt"/>
                <a:ea typeface="+mn-ea"/>
                <a:cs typeface="+mn-cs"/>
              </a:defRPr>
            </a:lvl3pPr>
            <a:lvl4pPr marL="1828800" lvl="3"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4pPr>
            <a:lvl5pPr marL="2286000" lvl="4"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5pPr>
            <a:lvl6pPr marL="2743200" lvl="5"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6pPr>
            <a:lvl7pPr marL="3200400" lvl="6"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7pPr>
            <a:lvl8pPr marL="3657600" lvl="7"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8pPr>
            <a:lvl9pPr marL="4114800" lvl="8" indent="-317500" algn="l" defTabSz="342900" rtl="0" eaLnBrk="1" latinLnBrk="0" hangingPunct="1">
              <a:spcBef>
                <a:spcPts val="1600"/>
              </a:spcBef>
              <a:spcAft>
                <a:spcPts val="160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9pPr>
          </a:lstStyle>
          <a:p>
            <a:pPr marL="114300" indent="0" algn="just">
              <a:buNone/>
            </a:pPr>
            <a:r>
              <a:rPr lang="en-US" sz="2400" dirty="0">
                <a:latin typeface="Times New Roman" panose="02020603050405020304" pitchFamily="18" charset="0"/>
                <a:ea typeface="Calibri" panose="020F0502020204030204" pitchFamily="34" charset="0"/>
                <a:cs typeface="Times New Roman" panose="02020603050405020304" pitchFamily="18" charset="0"/>
                <a:sym typeface="Arial"/>
              </a:rPr>
              <a:t>Problem to resolve</a:t>
            </a:r>
            <a:endParaRPr lang="en-GB" sz="4800" dirty="0">
              <a:latin typeface="+mj-lt"/>
            </a:endParaRPr>
          </a:p>
        </p:txBody>
      </p:sp>
    </p:spTree>
    <p:extLst>
      <p:ext uri="{BB962C8B-B14F-4D97-AF65-F5344CB8AC3E}">
        <p14:creationId xmlns:p14="http://schemas.microsoft.com/office/powerpoint/2010/main" val="2938397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6C16-9359-CD40-D3CF-375D79690F8C}"/>
              </a:ext>
            </a:extLst>
          </p:cNvPr>
          <p:cNvSpPr>
            <a:spLocks noGrp="1"/>
          </p:cNvSpPr>
          <p:nvPr>
            <p:ph type="title"/>
          </p:nvPr>
        </p:nvSpPr>
        <p:spPr>
          <a:xfrm>
            <a:off x="149629" y="831781"/>
            <a:ext cx="7723500" cy="481200"/>
          </a:xfrm>
        </p:spPr>
        <p:txBody>
          <a:bodyPr/>
          <a:lstStyle/>
          <a:p>
            <a:r>
              <a:rPr lang="en-GB" dirty="0"/>
              <a:t>Goals &amp; Objective		</a:t>
            </a:r>
          </a:p>
        </p:txBody>
      </p:sp>
      <p:sp>
        <p:nvSpPr>
          <p:cNvPr id="3" name="Text Placeholder 2">
            <a:extLst>
              <a:ext uri="{FF2B5EF4-FFF2-40B4-BE49-F238E27FC236}">
                <a16:creationId xmlns:a16="http://schemas.microsoft.com/office/drawing/2014/main" id="{06BCB286-BEED-778C-28B6-D62569DFF8A1}"/>
              </a:ext>
            </a:extLst>
          </p:cNvPr>
          <p:cNvSpPr>
            <a:spLocks noGrp="1"/>
          </p:cNvSpPr>
          <p:nvPr>
            <p:ph type="body" idx="1"/>
          </p:nvPr>
        </p:nvSpPr>
        <p:spPr>
          <a:xfrm>
            <a:off x="0" y="568962"/>
            <a:ext cx="8778240" cy="1191714"/>
          </a:xfrm>
        </p:spPr>
        <p:txBody>
          <a:bodyPr/>
          <a:lstStyle/>
          <a:p>
            <a:pPr marL="457200" lvl="1" indent="0" algn="just">
              <a:lnSpc>
                <a:spcPct val="150000"/>
              </a:lnSpc>
              <a:spcBef>
                <a:spcPts val="600"/>
              </a:spcBef>
              <a:spcAft>
                <a:spcPts val="600"/>
              </a:spcAft>
              <a:buNone/>
            </a:pPr>
            <a:endParaRPr lang="en-GB" sz="12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lgn="just">
              <a:lnSpc>
                <a:spcPct val="150000"/>
              </a:lnSpc>
              <a:spcBef>
                <a:spcPts val="600"/>
              </a:spcBef>
              <a:spcAft>
                <a:spcPts val="600"/>
              </a:spcAft>
              <a:buNone/>
            </a:pPr>
            <a:endParaRPr lang="en-GB" sz="1200" b="1" i="1" dirty="0">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lgn="just">
              <a:lnSpc>
                <a:spcPct val="150000"/>
              </a:lnSpc>
              <a:spcBef>
                <a:spcPts val="600"/>
              </a:spcBef>
              <a:spcAft>
                <a:spcPts val="600"/>
              </a:spcAft>
              <a:buNone/>
            </a:pPr>
            <a:r>
              <a:rPr lang="en-GB" sz="1200" b="1" i="1" dirty="0">
                <a:effectLst/>
                <a:latin typeface="Times New Roman" panose="02020603050405020304" pitchFamily="18" charset="0"/>
                <a:ea typeface="Times New Roman" panose="02020603050405020304" pitchFamily="18" charset="0"/>
                <a:cs typeface="Times New Roman" panose="02020603050405020304" pitchFamily="18" charset="0"/>
              </a:rPr>
              <a:t>Goal:</a:t>
            </a:r>
          </a:p>
          <a:p>
            <a:pPr marL="114300" indent="0" algn="just">
              <a:lnSpc>
                <a:spcPct val="150000"/>
              </a:lnSpc>
              <a:spcAft>
                <a:spcPts val="800"/>
              </a:spcAft>
              <a:buNone/>
            </a:pPr>
            <a:r>
              <a:rPr lang="en-GB" sz="1200" dirty="0">
                <a:latin typeface="Times New Roman" panose="02020603050405020304" pitchFamily="18" charset="0"/>
                <a:ea typeface="Calibri" panose="020F0502020204030204" pitchFamily="34" charset="0"/>
                <a:cs typeface="Times New Roman" panose="02020603050405020304" pitchFamily="18" charset="0"/>
                <a:sym typeface="Arial"/>
              </a:rPr>
              <a:t>The project’s focus</a:t>
            </a:r>
            <a:r>
              <a:rPr lang="en-GB" sz="1200" dirty="0">
                <a:latin typeface="Times New Roman" panose="02020603050405020304" pitchFamily="18" charset="0"/>
                <a:ea typeface="Calibri" panose="020F0502020204030204" pitchFamily="34" charset="0"/>
                <a:cs typeface="Times New Roman" panose="02020603050405020304" pitchFamily="18" charset="0"/>
              </a:rPr>
              <a:t> is to create and deploy a user-friendly e-commerce website for a retail business that allows users to browse and purchase products, maintain their accounts, and deliver </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a seamless checkout experience.</a:t>
            </a:r>
          </a:p>
          <a:p>
            <a:endParaRPr lang="en-GB" dirty="0"/>
          </a:p>
        </p:txBody>
      </p:sp>
      <p:sp>
        <p:nvSpPr>
          <p:cNvPr id="4" name="TextBox 3">
            <a:extLst>
              <a:ext uri="{FF2B5EF4-FFF2-40B4-BE49-F238E27FC236}">
                <a16:creationId xmlns:a16="http://schemas.microsoft.com/office/drawing/2014/main" id="{32A7F467-7FD6-FA3F-7EBF-D7A77BA193DE}"/>
              </a:ext>
            </a:extLst>
          </p:cNvPr>
          <p:cNvSpPr txBox="1"/>
          <p:nvPr/>
        </p:nvSpPr>
        <p:spPr>
          <a:xfrm>
            <a:off x="149629" y="2895947"/>
            <a:ext cx="8844742" cy="1415772"/>
          </a:xfrm>
          <a:prstGeom prst="rect">
            <a:avLst/>
          </a:prstGeom>
          <a:noFill/>
        </p:spPr>
        <p:txBody>
          <a:bodyPr wrap="square" rtlCol="0">
            <a:spAutoFit/>
          </a:bodyPr>
          <a:lstStyle/>
          <a:p>
            <a:pPr lvl="0" algn="just">
              <a:lnSpc>
                <a:spcPct val="150000"/>
              </a:lnSpc>
            </a:pPr>
            <a:r>
              <a:rPr lang="en-GB" sz="1200" b="1" i="1" dirty="0">
                <a:solidFill>
                  <a:schemeClr val="dk1"/>
                </a:solidFill>
                <a:latin typeface="Times New Roman" panose="02020603050405020304" pitchFamily="18" charset="0"/>
                <a:cs typeface="Times New Roman" panose="02020603050405020304" pitchFamily="18" charset="0"/>
                <a:sym typeface="Roboto"/>
              </a:rPr>
              <a:t>      Objective</a:t>
            </a:r>
          </a:p>
          <a:p>
            <a:pPr marL="171450" lvl="0" indent="-171450" algn="just">
              <a:lnSpc>
                <a:spcPct val="150000"/>
              </a:lnSpc>
              <a:buFont typeface="Wingdings" panose="05000000000000000000" pitchFamily="2" charset="2"/>
              <a:buChar char="q"/>
            </a:pPr>
            <a:r>
              <a:rPr lang="en-GB" sz="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Roboto"/>
              </a:rPr>
              <a:t>Create a Simple and User-Friendly user interface that improves the shopping experience while also reflecting the company's brand.</a:t>
            </a:r>
          </a:p>
          <a:p>
            <a:pPr marL="171450" lvl="0" indent="-171450" algn="just">
              <a:lnSpc>
                <a:spcPct val="150000"/>
              </a:lnSpc>
              <a:buFont typeface="Wingdings" panose="05000000000000000000" pitchFamily="2" charset="2"/>
              <a:buChar char="q"/>
            </a:pPr>
            <a:r>
              <a:rPr lang="en-GB" sz="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Roboto"/>
              </a:rPr>
              <a:t>Develop and implement </a:t>
            </a:r>
            <a:r>
              <a:rPr lang="en-GB" sz="120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Roboto"/>
              </a:rPr>
              <a:t>a Website </a:t>
            </a:r>
            <a:r>
              <a:rPr lang="en-GB" sz="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Roboto"/>
              </a:rPr>
              <a:t>launch strategy to boost website visibility, traffic, and conversion rates.</a:t>
            </a:r>
          </a:p>
          <a:p>
            <a:pPr marL="171450" lvl="0" indent="-171450" algn="just">
              <a:lnSpc>
                <a:spcPct val="150000"/>
              </a:lnSpc>
              <a:buFont typeface="Wingdings" panose="05000000000000000000" pitchFamily="2" charset="2"/>
              <a:buChar char="q"/>
            </a:pPr>
            <a:r>
              <a:rPr lang="en-GB" sz="1200" dirty="0">
                <a:solidFill>
                  <a:schemeClr val="dk1"/>
                </a:solidFill>
                <a:latin typeface="Times New Roman" panose="02020603050405020304" pitchFamily="18" charset="0"/>
                <a:ea typeface="Calibri" panose="020F0502020204030204" pitchFamily="34" charset="0"/>
                <a:cs typeface="Times New Roman" panose="02020603050405020304" pitchFamily="18" charset="0"/>
                <a:sym typeface="Roboto"/>
              </a:rPr>
              <a:t>Constantly monitor website analytics, consumer comments, and sales statistics to find and improve areas for development.</a:t>
            </a:r>
          </a:p>
          <a:p>
            <a:endParaRPr lang="en-GB" dirty="0"/>
          </a:p>
        </p:txBody>
      </p:sp>
    </p:spTree>
    <p:extLst>
      <p:ext uri="{BB962C8B-B14F-4D97-AF65-F5344CB8AC3E}">
        <p14:creationId xmlns:p14="http://schemas.microsoft.com/office/powerpoint/2010/main" val="683910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grpSp>
        <p:nvGrpSpPr>
          <p:cNvPr id="524" name="Google Shape;524;p24"/>
          <p:cNvGrpSpPr/>
          <p:nvPr/>
        </p:nvGrpSpPr>
        <p:grpSpPr>
          <a:xfrm>
            <a:off x="1137459" y="1355656"/>
            <a:ext cx="2055116" cy="3079029"/>
            <a:chOff x="2014409" y="1407639"/>
            <a:chExt cx="1545287" cy="2780235"/>
          </a:xfrm>
        </p:grpSpPr>
        <p:cxnSp>
          <p:nvCxnSpPr>
            <p:cNvPr id="525" name="Google Shape;525;p24"/>
            <p:cNvCxnSpPr>
              <a:cxnSpLocks/>
            </p:cNvCxnSpPr>
            <p:nvPr/>
          </p:nvCxnSpPr>
          <p:spPr>
            <a:xfrm>
              <a:off x="2784558" y="2053979"/>
              <a:ext cx="0" cy="843000"/>
            </a:xfrm>
            <a:prstGeom prst="straightConnector1">
              <a:avLst/>
            </a:prstGeom>
            <a:noFill/>
            <a:ln w="9525" cap="flat" cmpd="sng">
              <a:solidFill>
                <a:srgbClr val="000000"/>
              </a:solidFill>
              <a:prstDash val="dash"/>
              <a:round/>
              <a:headEnd type="none" w="med" len="med"/>
              <a:tailEnd type="none" w="med" len="med"/>
            </a:ln>
          </p:spPr>
        </p:cxnSp>
        <p:sp>
          <p:nvSpPr>
            <p:cNvPr id="526" name="Google Shape;526;p24"/>
            <p:cNvSpPr/>
            <p:nvPr/>
          </p:nvSpPr>
          <p:spPr>
            <a:xfrm rot="10800000">
              <a:off x="2492624" y="1407639"/>
              <a:ext cx="575864" cy="641399"/>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4"/>
            <p:cNvSpPr/>
            <p:nvPr/>
          </p:nvSpPr>
          <p:spPr>
            <a:xfrm>
              <a:off x="2014409" y="2515919"/>
              <a:ext cx="1545287" cy="843000"/>
            </a:xfrm>
            <a:prstGeom prst="notchedRightArrow">
              <a:avLst>
                <a:gd name="adj1" fmla="val 74710"/>
                <a:gd name="adj2" fmla="val 51726"/>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700" dirty="0">
                  <a:solidFill>
                    <a:srgbClr val="FFFFFF"/>
                  </a:solidFill>
                  <a:latin typeface="Fira Sans Extra Condensed Medium"/>
                  <a:ea typeface="Fira Sans Extra Condensed Medium"/>
                  <a:cs typeface="Fira Sans Extra Condensed Medium"/>
                  <a:sym typeface="Fira Sans Extra Condensed Medium"/>
                </a:rPr>
                <a:t>Front-end Development</a:t>
              </a:r>
              <a:endParaRPr lang="en-US" sz="1800" dirty="0">
                <a:solidFill>
                  <a:srgbClr val="FFFFFF"/>
                </a:solidFill>
              </a:endParaRPr>
            </a:p>
          </p:txBody>
        </p:sp>
        <p:sp>
          <p:nvSpPr>
            <p:cNvPr id="528" name="Google Shape;528;p24"/>
            <p:cNvSpPr txBox="1"/>
            <p:nvPr/>
          </p:nvSpPr>
          <p:spPr>
            <a:xfrm>
              <a:off x="2285275" y="3576085"/>
              <a:ext cx="1203738" cy="6117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Use HTML and CSS to create the website's visual design and layout.</a:t>
              </a:r>
              <a:endParaRPr sz="1200" dirty="0">
                <a:latin typeface="Roboto"/>
                <a:ea typeface="Roboto"/>
                <a:cs typeface="Roboto"/>
                <a:sym typeface="Roboto"/>
              </a:endParaRPr>
            </a:p>
          </p:txBody>
        </p:sp>
      </p:grpSp>
      <p:grpSp>
        <p:nvGrpSpPr>
          <p:cNvPr id="529" name="Google Shape;529;p24"/>
          <p:cNvGrpSpPr/>
          <p:nvPr/>
        </p:nvGrpSpPr>
        <p:grpSpPr>
          <a:xfrm>
            <a:off x="3181620" y="1355656"/>
            <a:ext cx="2206744" cy="3136778"/>
            <a:chOff x="3742375" y="1390259"/>
            <a:chExt cx="1659300" cy="2832379"/>
          </a:xfrm>
        </p:grpSpPr>
        <p:cxnSp>
          <p:nvCxnSpPr>
            <p:cNvPr id="530" name="Google Shape;530;p24"/>
            <p:cNvCxnSpPr>
              <a:cxnSpLocks/>
              <a:stCxn id="531" idx="0"/>
            </p:cNvCxnSpPr>
            <p:nvPr/>
          </p:nvCxnSpPr>
          <p:spPr>
            <a:xfrm>
              <a:off x="4544796" y="2035206"/>
              <a:ext cx="2221" cy="843006"/>
            </a:xfrm>
            <a:prstGeom prst="straightConnector1">
              <a:avLst/>
            </a:prstGeom>
            <a:noFill/>
            <a:ln w="9525" cap="flat" cmpd="sng">
              <a:solidFill>
                <a:srgbClr val="000000"/>
              </a:solidFill>
              <a:prstDash val="dash"/>
              <a:round/>
              <a:headEnd type="none" w="med" len="med"/>
              <a:tailEnd type="none" w="med" len="med"/>
            </a:ln>
          </p:spPr>
        </p:cxnSp>
        <p:sp>
          <p:nvSpPr>
            <p:cNvPr id="531" name="Google Shape;531;p24"/>
            <p:cNvSpPr/>
            <p:nvPr/>
          </p:nvSpPr>
          <p:spPr>
            <a:xfrm rot="10800000">
              <a:off x="4256865" y="1390259"/>
              <a:ext cx="575863" cy="644947"/>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24"/>
            <p:cNvSpPr/>
            <p:nvPr/>
          </p:nvSpPr>
          <p:spPr>
            <a:xfrm>
              <a:off x="3742375" y="2500575"/>
              <a:ext cx="1659300" cy="872821"/>
            </a:xfrm>
            <a:prstGeom prst="notchedRightArrow">
              <a:avLst>
                <a:gd name="adj1" fmla="val 74710"/>
                <a:gd name="adj2" fmla="val 51726"/>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solidFill>
                    <a:srgbClr val="FFFFFF"/>
                  </a:solidFill>
                  <a:latin typeface="Fira Sans Extra Condensed Medium"/>
                  <a:ea typeface="Fira Sans Extra Condensed Medium"/>
                  <a:cs typeface="Fira Sans Extra Condensed Medium"/>
                  <a:sym typeface="Fira Sans Extra Condensed Medium"/>
                </a:rPr>
                <a:t>Back-end Development</a:t>
              </a:r>
              <a:endParaRPr lang="en-US" sz="1800" dirty="0">
                <a:solidFill>
                  <a:srgbClr val="FFFFFF"/>
                </a:solidFill>
              </a:endParaRPr>
            </a:p>
          </p:txBody>
        </p:sp>
        <p:sp>
          <p:nvSpPr>
            <p:cNvPr id="533" name="Google Shape;533;p24"/>
            <p:cNvSpPr txBox="1"/>
            <p:nvPr/>
          </p:nvSpPr>
          <p:spPr>
            <a:xfrm>
              <a:off x="3924989" y="3596380"/>
              <a:ext cx="1278844" cy="62625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Database management will rely on MySQL to store essential data such as product information and client details securely</a:t>
              </a:r>
              <a:endParaRPr sz="1200" dirty="0">
                <a:latin typeface="Roboto"/>
                <a:ea typeface="Roboto"/>
                <a:cs typeface="Roboto"/>
                <a:sym typeface="Roboto"/>
              </a:endParaRPr>
            </a:p>
          </p:txBody>
        </p:sp>
      </p:grpSp>
      <p:grpSp>
        <p:nvGrpSpPr>
          <p:cNvPr id="534" name="Google Shape;534;p24"/>
          <p:cNvGrpSpPr/>
          <p:nvPr/>
        </p:nvGrpSpPr>
        <p:grpSpPr>
          <a:xfrm>
            <a:off x="5366877" y="1355656"/>
            <a:ext cx="2055115" cy="3079030"/>
            <a:chOff x="5504743" y="1407641"/>
            <a:chExt cx="1473383" cy="2780232"/>
          </a:xfrm>
        </p:grpSpPr>
        <p:cxnSp>
          <p:nvCxnSpPr>
            <p:cNvPr id="535" name="Google Shape;535;p24"/>
            <p:cNvCxnSpPr>
              <a:cxnSpLocks/>
              <a:stCxn id="536" idx="0"/>
            </p:cNvCxnSpPr>
            <p:nvPr/>
          </p:nvCxnSpPr>
          <p:spPr>
            <a:xfrm flipH="1">
              <a:off x="6088074" y="2108314"/>
              <a:ext cx="23116" cy="784636"/>
            </a:xfrm>
            <a:prstGeom prst="straightConnector1">
              <a:avLst/>
            </a:prstGeom>
            <a:noFill/>
            <a:ln w="9525" cap="flat" cmpd="sng">
              <a:solidFill>
                <a:srgbClr val="000000"/>
              </a:solidFill>
              <a:prstDash val="dash"/>
              <a:round/>
              <a:headEnd type="none" w="med" len="med"/>
              <a:tailEnd type="none" w="med" len="med"/>
            </a:ln>
          </p:spPr>
        </p:cxnSp>
        <p:sp>
          <p:nvSpPr>
            <p:cNvPr id="536" name="Google Shape;536;p24"/>
            <p:cNvSpPr/>
            <p:nvPr/>
          </p:nvSpPr>
          <p:spPr>
            <a:xfrm rot="10800000">
              <a:off x="5792745" y="1407641"/>
              <a:ext cx="636890" cy="700673"/>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537;p24"/>
            <p:cNvSpPr/>
            <p:nvPr/>
          </p:nvSpPr>
          <p:spPr>
            <a:xfrm>
              <a:off x="5504743" y="2443436"/>
              <a:ext cx="1473383" cy="929961"/>
            </a:xfrm>
            <a:prstGeom prst="notchedRightArrow">
              <a:avLst>
                <a:gd name="adj1" fmla="val 74710"/>
                <a:gd name="adj2" fmla="val 51726"/>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dirty="0">
                  <a:solidFill>
                    <a:srgbClr val="FFFFFF"/>
                  </a:solidFill>
                  <a:latin typeface="Fira Sans Extra Condensed Medium"/>
                  <a:ea typeface="Fira Sans Extra Condensed Medium"/>
                  <a:cs typeface="Fira Sans Extra Condensed Medium"/>
                  <a:sym typeface="Fira Sans Extra Condensed Medium"/>
                </a:rPr>
                <a:t>Designing a user interface (UI)</a:t>
              </a:r>
              <a:endParaRPr lang="en-US" sz="1800" dirty="0">
                <a:solidFill>
                  <a:srgbClr val="FFFFFF"/>
                </a:solidFill>
              </a:endParaRPr>
            </a:p>
          </p:txBody>
        </p:sp>
        <p:sp>
          <p:nvSpPr>
            <p:cNvPr id="538" name="Google Shape;538;p24"/>
            <p:cNvSpPr txBox="1"/>
            <p:nvPr/>
          </p:nvSpPr>
          <p:spPr>
            <a:xfrm>
              <a:off x="5579931" y="3454376"/>
              <a:ext cx="1278843" cy="7334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Creating preliminary wireframes, which will help us plan the website's layout and structure</a:t>
              </a:r>
            </a:p>
          </p:txBody>
        </p:sp>
      </p:grpSp>
      <p:grpSp>
        <p:nvGrpSpPr>
          <p:cNvPr id="552" name="Google Shape;552;p24"/>
          <p:cNvGrpSpPr/>
          <p:nvPr/>
        </p:nvGrpSpPr>
        <p:grpSpPr>
          <a:xfrm>
            <a:off x="864746" y="1388902"/>
            <a:ext cx="272713" cy="272713"/>
            <a:chOff x="900750" y="1436075"/>
            <a:chExt cx="481825" cy="481825"/>
          </a:xfrm>
        </p:grpSpPr>
        <p:sp>
          <p:nvSpPr>
            <p:cNvPr id="553" name="Google Shape;553;p2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 name="Google Shape;554;p2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 name="Google Shape;555;p2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 name="Google Shape;556;p2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 name="Google Shape;582;p24"/>
          <p:cNvGrpSpPr/>
          <p:nvPr/>
        </p:nvGrpSpPr>
        <p:grpSpPr>
          <a:xfrm>
            <a:off x="7383325" y="1689385"/>
            <a:ext cx="268157" cy="247017"/>
            <a:chOff x="2682350" y="2643425"/>
            <a:chExt cx="473775" cy="436425"/>
          </a:xfrm>
        </p:grpSpPr>
        <p:sp>
          <p:nvSpPr>
            <p:cNvPr id="583" name="Google Shape;583;p2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 name="Google Shape;584;p2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 name="Google Shape;585;p2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 name="Google Shape;586;p2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 name="Google Shape;587;p2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 name="Google Shape;588;p2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 name="Google Shape;589;p2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0" name="Google Shape;590;p24"/>
          <p:cNvSpPr txBox="1">
            <a:spLocks noGrp="1"/>
          </p:cNvSpPr>
          <p:nvPr>
            <p:ph type="title"/>
          </p:nvPr>
        </p:nvSpPr>
        <p:spPr>
          <a:xfrm>
            <a:off x="710275" y="462013"/>
            <a:ext cx="7081990" cy="5365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Teams for the project.</a:t>
            </a:r>
            <a:endParaRPr sz="2400" dirty="0"/>
          </a:p>
        </p:txBody>
      </p:sp>
      <p:pic>
        <p:nvPicPr>
          <p:cNvPr id="2" name="Picture 2" descr="Coronavirus Update">
            <a:extLst>
              <a:ext uri="{FF2B5EF4-FFF2-40B4-BE49-F238E27FC236}">
                <a16:creationId xmlns:a16="http://schemas.microsoft.com/office/drawing/2014/main" id="{5F86E876-FA9D-D317-7A4D-4CADDF0CF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448" y="7230"/>
            <a:ext cx="1638300" cy="117157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32;p16">
            <a:extLst>
              <a:ext uri="{FF2B5EF4-FFF2-40B4-BE49-F238E27FC236}">
                <a16:creationId xmlns:a16="http://schemas.microsoft.com/office/drawing/2014/main" id="{E092FB33-2B30-2551-9CB9-6173351A03C6}"/>
              </a:ext>
            </a:extLst>
          </p:cNvPr>
          <p:cNvSpPr/>
          <p:nvPr/>
        </p:nvSpPr>
        <p:spPr>
          <a:xfrm>
            <a:off x="1899883" y="1472662"/>
            <a:ext cx="518689" cy="516495"/>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7" name="Google Shape;141;p16">
            <a:extLst>
              <a:ext uri="{FF2B5EF4-FFF2-40B4-BE49-F238E27FC236}">
                <a16:creationId xmlns:a16="http://schemas.microsoft.com/office/drawing/2014/main" id="{6901BF21-0AD3-6727-3B7D-78B0B5685F9E}"/>
              </a:ext>
            </a:extLst>
          </p:cNvPr>
          <p:cNvGrpSpPr/>
          <p:nvPr/>
        </p:nvGrpSpPr>
        <p:grpSpPr>
          <a:xfrm>
            <a:off x="5932186" y="1589926"/>
            <a:ext cx="405071" cy="419764"/>
            <a:chOff x="1421638" y="4125629"/>
            <a:chExt cx="374709" cy="374010"/>
          </a:xfrm>
        </p:grpSpPr>
        <p:sp>
          <p:nvSpPr>
            <p:cNvPr id="8" name="Google Shape;142;p16">
              <a:extLst>
                <a:ext uri="{FF2B5EF4-FFF2-40B4-BE49-F238E27FC236}">
                  <a16:creationId xmlns:a16="http://schemas.microsoft.com/office/drawing/2014/main" id="{92F5781B-4680-CEA9-DD30-006B3EE9357A}"/>
                </a:ext>
              </a:extLst>
            </p:cNvPr>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143;p16">
              <a:extLst>
                <a:ext uri="{FF2B5EF4-FFF2-40B4-BE49-F238E27FC236}">
                  <a16:creationId xmlns:a16="http://schemas.microsoft.com/office/drawing/2014/main" id="{F89865FC-32F0-B6D3-3704-8A711F87D544}"/>
                </a:ext>
              </a:extLst>
            </p:cNvPr>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8" name="Google Shape;367;p21">
            <a:extLst>
              <a:ext uri="{FF2B5EF4-FFF2-40B4-BE49-F238E27FC236}">
                <a16:creationId xmlns:a16="http://schemas.microsoft.com/office/drawing/2014/main" id="{BC6B60D0-85E1-01B8-6B97-3127C6A84C25}"/>
              </a:ext>
            </a:extLst>
          </p:cNvPr>
          <p:cNvGrpSpPr/>
          <p:nvPr/>
        </p:nvGrpSpPr>
        <p:grpSpPr>
          <a:xfrm>
            <a:off x="4021107" y="1472737"/>
            <a:ext cx="462934" cy="433363"/>
            <a:chOff x="6577238" y="2457221"/>
            <a:chExt cx="332019" cy="310788"/>
          </a:xfrm>
          <a:solidFill>
            <a:schemeClr val="bg1"/>
          </a:solidFill>
        </p:grpSpPr>
        <p:sp>
          <p:nvSpPr>
            <p:cNvPr id="19" name="Google Shape;368;p21">
              <a:extLst>
                <a:ext uri="{FF2B5EF4-FFF2-40B4-BE49-F238E27FC236}">
                  <a16:creationId xmlns:a16="http://schemas.microsoft.com/office/drawing/2014/main" id="{F681A102-0744-8053-0B42-02144DD879A6}"/>
                </a:ext>
              </a:extLst>
            </p:cNvPr>
            <p:cNvSpPr/>
            <p:nvPr/>
          </p:nvSpPr>
          <p:spPr>
            <a:xfrm>
              <a:off x="6577238" y="2457221"/>
              <a:ext cx="332019" cy="310788"/>
            </a:xfrm>
            <a:custGeom>
              <a:avLst/>
              <a:gdLst/>
              <a:ahLst/>
              <a:cxnLst/>
              <a:rect l="l" t="t" r="r" b="b"/>
              <a:pathLst>
                <a:path w="10431" h="9764" extrusionOk="0">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9;p21">
              <a:extLst>
                <a:ext uri="{FF2B5EF4-FFF2-40B4-BE49-F238E27FC236}">
                  <a16:creationId xmlns:a16="http://schemas.microsoft.com/office/drawing/2014/main" id="{37D5217F-C173-A973-8C54-720916612352}"/>
                </a:ext>
              </a:extLst>
            </p:cNvPr>
            <p:cNvSpPr/>
            <p:nvPr/>
          </p:nvSpPr>
          <p:spPr>
            <a:xfrm>
              <a:off x="6723529" y="2512542"/>
              <a:ext cx="38705" cy="39055"/>
            </a:xfrm>
            <a:custGeom>
              <a:avLst/>
              <a:gdLst/>
              <a:ahLst/>
              <a:cxnLst/>
              <a:rect l="l" t="t" r="r" b="b"/>
              <a:pathLst>
                <a:path w="1216" h="1227" extrusionOk="0">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0;p21">
              <a:extLst>
                <a:ext uri="{FF2B5EF4-FFF2-40B4-BE49-F238E27FC236}">
                  <a16:creationId xmlns:a16="http://schemas.microsoft.com/office/drawing/2014/main" id="{CECD3AAE-C246-42F8-9B86-565757990234}"/>
                </a:ext>
              </a:extLst>
            </p:cNvPr>
            <p:cNvSpPr/>
            <p:nvPr/>
          </p:nvSpPr>
          <p:spPr>
            <a:xfrm>
              <a:off x="6662893" y="2597050"/>
              <a:ext cx="169813" cy="108031"/>
            </a:xfrm>
            <a:custGeom>
              <a:avLst/>
              <a:gdLst/>
              <a:ahLst/>
              <a:cxnLst/>
              <a:rect l="l" t="t" r="r" b="b"/>
              <a:pathLst>
                <a:path w="5335" h="3394" extrusionOk="0">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1;p21">
              <a:extLst>
                <a:ext uri="{FF2B5EF4-FFF2-40B4-BE49-F238E27FC236}">
                  <a16:creationId xmlns:a16="http://schemas.microsoft.com/office/drawing/2014/main" id="{AFB043EB-EF84-5C9F-D543-09D07FD0D28B}"/>
                </a:ext>
              </a:extLst>
            </p:cNvPr>
            <p:cNvSpPr/>
            <p:nvPr/>
          </p:nvSpPr>
          <p:spPr>
            <a:xfrm>
              <a:off x="6639402" y="2589188"/>
              <a:ext cx="32244" cy="31384"/>
            </a:xfrm>
            <a:custGeom>
              <a:avLst/>
              <a:gdLst/>
              <a:ahLst/>
              <a:cxnLst/>
              <a:rect l="l" t="t" r="r" b="b"/>
              <a:pathLst>
                <a:path w="1013" h="986" extrusionOk="0">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2;p21">
              <a:extLst>
                <a:ext uri="{FF2B5EF4-FFF2-40B4-BE49-F238E27FC236}">
                  <a16:creationId xmlns:a16="http://schemas.microsoft.com/office/drawing/2014/main" id="{617A3D1D-4406-4ED8-D5E0-03EBB086B94B}"/>
                </a:ext>
              </a:extLst>
            </p:cNvPr>
            <p:cNvSpPr/>
            <p:nvPr/>
          </p:nvSpPr>
          <p:spPr>
            <a:xfrm>
              <a:off x="6820547" y="2673315"/>
              <a:ext cx="32244" cy="31034"/>
            </a:xfrm>
            <a:custGeom>
              <a:avLst/>
              <a:gdLst/>
              <a:ahLst/>
              <a:cxnLst/>
              <a:rect l="l" t="t" r="r" b="b"/>
              <a:pathLst>
                <a:path w="1013" h="975" extrusionOk="0">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3;p21">
              <a:extLst>
                <a:ext uri="{FF2B5EF4-FFF2-40B4-BE49-F238E27FC236}">
                  <a16:creationId xmlns:a16="http://schemas.microsoft.com/office/drawing/2014/main" id="{7EC7D5F4-67FD-FF10-DF04-A746C18D5474}"/>
                </a:ext>
              </a:extLst>
            </p:cNvPr>
            <p:cNvSpPr/>
            <p:nvPr/>
          </p:nvSpPr>
          <p:spPr>
            <a:xfrm>
              <a:off x="6730341" y="2603607"/>
              <a:ext cx="32244" cy="31384"/>
            </a:xfrm>
            <a:custGeom>
              <a:avLst/>
              <a:gdLst/>
              <a:ahLst/>
              <a:cxnLst/>
              <a:rect l="l" t="t" r="r" b="b"/>
              <a:pathLst>
                <a:path w="1013" h="986" extrusionOk="0">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92702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CA5976-5BB4-8C9E-82E9-EDD3D8588F69}"/>
              </a:ext>
            </a:extLst>
          </p:cNvPr>
          <p:cNvSpPr>
            <a:spLocks noGrp="1"/>
          </p:cNvSpPr>
          <p:nvPr>
            <p:ph type="title"/>
          </p:nvPr>
        </p:nvSpPr>
        <p:spPr>
          <a:xfrm>
            <a:off x="906010" y="-44161"/>
            <a:ext cx="7334817" cy="481200"/>
          </a:xfrm>
        </p:spPr>
        <p:txBody>
          <a:bodyPr/>
          <a:lstStyle/>
          <a:p>
            <a:pPr algn="ctr"/>
            <a:r>
              <a:rPr lang="en-GB" dirty="0"/>
              <a:t>Work Breakdown Structure (WBS):</a:t>
            </a:r>
          </a:p>
        </p:txBody>
      </p:sp>
      <p:pic>
        <p:nvPicPr>
          <p:cNvPr id="5" name="Picture 2" descr="Coronavirus Update">
            <a:extLst>
              <a:ext uri="{FF2B5EF4-FFF2-40B4-BE49-F238E27FC236}">
                <a16:creationId xmlns:a16="http://schemas.microsoft.com/office/drawing/2014/main" id="{B497392B-0272-4458-BF46-986F25EB1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1436" y="7230"/>
            <a:ext cx="1056311" cy="755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Organization Chart 14">
            <a:extLst>
              <a:ext uri="{FF2B5EF4-FFF2-40B4-BE49-F238E27FC236}">
                <a16:creationId xmlns:a16="http://schemas.microsoft.com/office/drawing/2014/main" id="{6619B03C-EF61-A569-24F1-ACAB24B4B03F}"/>
              </a:ext>
            </a:extLst>
          </p:cNvPr>
          <p:cNvGraphicFramePr/>
          <p:nvPr>
            <p:extLst>
              <p:ext uri="{D42A27DB-BD31-4B8C-83A1-F6EECF244321}">
                <p14:modId xmlns:p14="http://schemas.microsoft.com/office/powerpoint/2010/main" val="2117782237"/>
              </p:ext>
            </p:extLst>
          </p:nvPr>
        </p:nvGraphicFramePr>
        <p:xfrm>
          <a:off x="-528287" y="343949"/>
          <a:ext cx="9294781" cy="54202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le 3">
            <a:extLst>
              <a:ext uri="{FF2B5EF4-FFF2-40B4-BE49-F238E27FC236}">
                <a16:creationId xmlns:a16="http://schemas.microsoft.com/office/drawing/2014/main" id="{8FF8A515-8BD7-A777-6447-2FF542499186}"/>
              </a:ext>
            </a:extLst>
          </p:cNvPr>
          <p:cNvSpPr/>
          <p:nvPr/>
        </p:nvSpPr>
        <p:spPr>
          <a:xfrm>
            <a:off x="377505" y="917428"/>
            <a:ext cx="8053431" cy="617757"/>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 name="Rectangle 5">
            <a:extLst>
              <a:ext uri="{FF2B5EF4-FFF2-40B4-BE49-F238E27FC236}">
                <a16:creationId xmlns:a16="http://schemas.microsoft.com/office/drawing/2014/main" id="{3761C06B-F5DA-CBF3-A857-60288A7D3F89}"/>
              </a:ext>
            </a:extLst>
          </p:cNvPr>
          <p:cNvSpPr/>
          <p:nvPr/>
        </p:nvSpPr>
        <p:spPr>
          <a:xfrm>
            <a:off x="545284" y="1624893"/>
            <a:ext cx="8053431" cy="617757"/>
          </a:xfrm>
          <a:prstGeom prst="rect">
            <a:avLst/>
          </a:prstGeom>
          <a:noFill/>
          <a:ln w="38100">
            <a:solidFill>
              <a:srgbClr val="FFFF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190264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CA5976-5BB4-8C9E-82E9-EDD3D8588F69}"/>
              </a:ext>
            </a:extLst>
          </p:cNvPr>
          <p:cNvSpPr>
            <a:spLocks noGrp="1"/>
          </p:cNvSpPr>
          <p:nvPr>
            <p:ph type="title"/>
          </p:nvPr>
        </p:nvSpPr>
        <p:spPr>
          <a:xfrm>
            <a:off x="628632" y="169257"/>
            <a:ext cx="7723500" cy="481200"/>
          </a:xfrm>
        </p:spPr>
        <p:txBody>
          <a:bodyPr/>
          <a:lstStyle/>
          <a:p>
            <a:pPr algn="ctr"/>
            <a:r>
              <a:rPr lang="en-GB" dirty="0"/>
              <a:t>Scope of the project </a:t>
            </a:r>
          </a:p>
        </p:txBody>
      </p:sp>
      <p:graphicFrame>
        <p:nvGraphicFramePr>
          <p:cNvPr id="2" name="Table 1">
            <a:extLst>
              <a:ext uri="{FF2B5EF4-FFF2-40B4-BE49-F238E27FC236}">
                <a16:creationId xmlns:a16="http://schemas.microsoft.com/office/drawing/2014/main" id="{F33C1D80-600F-8F54-FE86-47A496EC0B95}"/>
              </a:ext>
            </a:extLst>
          </p:cNvPr>
          <p:cNvGraphicFramePr>
            <a:graphicFrameLocks noGrp="1"/>
          </p:cNvGraphicFramePr>
          <p:nvPr>
            <p:extLst>
              <p:ext uri="{D42A27DB-BD31-4B8C-83A1-F6EECF244321}">
                <p14:modId xmlns:p14="http://schemas.microsoft.com/office/powerpoint/2010/main" val="3417116176"/>
              </p:ext>
            </p:extLst>
          </p:nvPr>
        </p:nvGraphicFramePr>
        <p:xfrm>
          <a:off x="0" y="698243"/>
          <a:ext cx="9144000" cy="4361330"/>
        </p:xfrm>
        <a:graphic>
          <a:graphicData uri="http://schemas.openxmlformats.org/drawingml/2006/table">
            <a:tbl>
              <a:tblPr firstRow="1" firstCol="1" bandRow="1">
                <a:tableStyleId>{5C22544A-7EE6-4342-B048-85BDC9FD1C3A}</a:tableStyleId>
              </a:tblPr>
              <a:tblGrid>
                <a:gridCol w="2509445">
                  <a:extLst>
                    <a:ext uri="{9D8B030D-6E8A-4147-A177-3AD203B41FA5}">
                      <a16:colId xmlns:a16="http://schemas.microsoft.com/office/drawing/2014/main" val="3422583430"/>
                    </a:ext>
                  </a:extLst>
                </a:gridCol>
                <a:gridCol w="6634555">
                  <a:extLst>
                    <a:ext uri="{9D8B030D-6E8A-4147-A177-3AD203B41FA5}">
                      <a16:colId xmlns:a16="http://schemas.microsoft.com/office/drawing/2014/main" val="741642021"/>
                    </a:ext>
                  </a:extLst>
                </a:gridCol>
              </a:tblGrid>
              <a:tr h="334435">
                <a:tc>
                  <a:txBody>
                    <a:bodyPr/>
                    <a:lstStyle/>
                    <a:p>
                      <a:pPr marL="0" marR="0" algn="just">
                        <a:lnSpc>
                          <a:spcPct val="150000"/>
                        </a:lnSpc>
                        <a:spcBef>
                          <a:spcPts val="0"/>
                        </a:spcBef>
                        <a:spcAft>
                          <a:spcPts val="0"/>
                        </a:spcAft>
                      </a:pPr>
                      <a:r>
                        <a:rPr lang="en-GB" sz="1000" kern="100" dirty="0">
                          <a:effectLst/>
                          <a:latin typeface="Roboto" panose="02000000000000000000" pitchFamily="2" charset="0"/>
                          <a:ea typeface="Roboto" panose="02000000000000000000" pitchFamily="2" charset="0"/>
                          <a:cs typeface="Roboto" panose="02000000000000000000" pitchFamily="2" charset="0"/>
                        </a:rPr>
                        <a:t>Objective </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txBody>
                  <a:tcPr marL="38553" marR="38553" marT="0" marB="0"/>
                </a:tc>
                <a:tc>
                  <a:txBody>
                    <a:bodyPr/>
                    <a:lstStyle/>
                    <a:p>
                      <a:pPr marL="342900" marR="0" lvl="0" indent="-342900" algn="just">
                        <a:lnSpc>
                          <a:spcPct val="150000"/>
                        </a:lnSpc>
                        <a:spcBef>
                          <a:spcPts val="0"/>
                        </a:spcBef>
                        <a:spcAft>
                          <a:spcPts val="0"/>
                        </a:spcAft>
                        <a:buFont typeface="Wingdings" panose="05000000000000000000" pitchFamily="2" charset="2"/>
                        <a:buChar char=""/>
                      </a:pPr>
                      <a:r>
                        <a:rPr lang="en-GB" sz="1000" kern="100">
                          <a:effectLst/>
                          <a:latin typeface="Roboto" panose="02000000000000000000" pitchFamily="2" charset="0"/>
                          <a:ea typeface="Roboto" panose="02000000000000000000" pitchFamily="2" charset="0"/>
                          <a:cs typeface="Roboto" panose="02000000000000000000" pitchFamily="2" charset="0"/>
                        </a:rPr>
                        <a:t>To develop an E-commerce website for providing seamless experience throughout the website to users.</a:t>
                      </a:r>
                      <a:endParaRPr lang="en-US" sz="1000" kern="100">
                        <a:effectLst/>
                        <a:latin typeface="Roboto" panose="02000000000000000000" pitchFamily="2" charset="0"/>
                        <a:ea typeface="Roboto" panose="02000000000000000000" pitchFamily="2" charset="0"/>
                        <a:cs typeface="Roboto" panose="02000000000000000000" pitchFamily="2" charset="0"/>
                      </a:endParaRPr>
                    </a:p>
                  </a:txBody>
                  <a:tcPr marL="38553" marR="38553" marT="0" marB="0"/>
                </a:tc>
                <a:extLst>
                  <a:ext uri="{0D108BD9-81ED-4DB2-BD59-A6C34878D82A}">
                    <a16:rowId xmlns:a16="http://schemas.microsoft.com/office/drawing/2014/main" val="2620232938"/>
                  </a:ext>
                </a:extLst>
              </a:tr>
              <a:tr h="690200">
                <a:tc>
                  <a:txBody>
                    <a:bodyPr/>
                    <a:lstStyle/>
                    <a:p>
                      <a:pPr marL="0" marR="0" algn="just">
                        <a:lnSpc>
                          <a:spcPct val="150000"/>
                        </a:lnSpc>
                        <a:spcBef>
                          <a:spcPts val="0"/>
                        </a:spcBef>
                        <a:spcAft>
                          <a:spcPts val="0"/>
                        </a:spcAft>
                      </a:pPr>
                      <a:r>
                        <a:rPr lang="en-GB" sz="1000" kern="100" dirty="0">
                          <a:effectLst/>
                          <a:latin typeface="Roboto" panose="02000000000000000000" pitchFamily="2" charset="0"/>
                          <a:ea typeface="Roboto" panose="02000000000000000000" pitchFamily="2" charset="0"/>
                          <a:cs typeface="Roboto" panose="02000000000000000000" pitchFamily="2" charset="0"/>
                        </a:rPr>
                        <a:t>Project Constraints</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txBody>
                  <a:tcPr marL="38553" marR="38553" marT="0" marB="0"/>
                </a:tc>
                <a:tc>
                  <a:txBody>
                    <a:bodyPr/>
                    <a:lstStyle/>
                    <a:p>
                      <a:pPr marL="342900" marR="0" lvl="0" indent="-342900" algn="just">
                        <a:lnSpc>
                          <a:spcPct val="150000"/>
                        </a:lnSpc>
                        <a:spcBef>
                          <a:spcPts val="0"/>
                        </a:spcBef>
                        <a:spcAft>
                          <a:spcPts val="0"/>
                        </a:spcAft>
                        <a:buFont typeface="Wingdings" panose="05000000000000000000" pitchFamily="2" charset="2"/>
                        <a:buChar char=""/>
                      </a:pPr>
                      <a:r>
                        <a:rPr lang="en-GB" sz="1000" kern="100" dirty="0">
                          <a:effectLst/>
                          <a:latin typeface="Roboto" panose="02000000000000000000" pitchFamily="2" charset="0"/>
                          <a:ea typeface="Roboto" panose="02000000000000000000" pitchFamily="2" charset="0"/>
                          <a:cs typeface="Roboto" panose="02000000000000000000" pitchFamily="2" charset="0"/>
                        </a:rPr>
                        <a:t>The website will be completed within the budget of € 7000.</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p>
                      <a:pPr marL="0" marR="0" lvl="0" indent="0" algn="just">
                        <a:lnSpc>
                          <a:spcPct val="150000"/>
                        </a:lnSpc>
                        <a:spcBef>
                          <a:spcPts val="0"/>
                        </a:spcBef>
                        <a:spcAft>
                          <a:spcPts val="0"/>
                        </a:spcAft>
                        <a:buFont typeface="Wingdings" panose="05000000000000000000" pitchFamily="2" charset="2"/>
                        <a:buNone/>
                      </a:pPr>
                      <a:endParaRPr lang="en-US" sz="1000" kern="100" dirty="0">
                        <a:effectLst/>
                        <a:latin typeface="Roboto" panose="02000000000000000000" pitchFamily="2" charset="0"/>
                        <a:ea typeface="Roboto" panose="02000000000000000000" pitchFamily="2" charset="0"/>
                        <a:cs typeface="Roboto" panose="02000000000000000000" pitchFamily="2" charset="0"/>
                      </a:endParaRPr>
                    </a:p>
                  </a:txBody>
                  <a:tcPr marL="38553" marR="38553" marT="0" marB="0"/>
                </a:tc>
                <a:extLst>
                  <a:ext uri="{0D108BD9-81ED-4DB2-BD59-A6C34878D82A}">
                    <a16:rowId xmlns:a16="http://schemas.microsoft.com/office/drawing/2014/main" val="1070470353"/>
                  </a:ext>
                </a:extLst>
              </a:tr>
              <a:tr h="1757495">
                <a:tc>
                  <a:txBody>
                    <a:bodyPr/>
                    <a:lstStyle/>
                    <a:p>
                      <a:pPr marL="0" marR="0" algn="just">
                        <a:lnSpc>
                          <a:spcPct val="150000"/>
                        </a:lnSpc>
                        <a:spcBef>
                          <a:spcPts val="0"/>
                        </a:spcBef>
                        <a:spcAft>
                          <a:spcPts val="0"/>
                        </a:spcAft>
                      </a:pPr>
                      <a:r>
                        <a:rPr lang="en-GB" sz="1000" kern="100" dirty="0">
                          <a:effectLst/>
                          <a:latin typeface="Roboto" panose="02000000000000000000" pitchFamily="2" charset="0"/>
                          <a:ea typeface="Roboto" panose="02000000000000000000" pitchFamily="2" charset="0"/>
                          <a:cs typeface="Roboto" panose="02000000000000000000" pitchFamily="2" charset="0"/>
                        </a:rPr>
                        <a:t>In-scope of project </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txBody>
                  <a:tcPr marL="38553" marR="38553" marT="0" marB="0"/>
                </a:tc>
                <a:tc>
                  <a:txBody>
                    <a:bodyPr/>
                    <a:lstStyle/>
                    <a:p>
                      <a:pPr marL="342900" marR="0" lvl="0" indent="-342900" algn="just">
                        <a:lnSpc>
                          <a:spcPct val="150000"/>
                        </a:lnSpc>
                        <a:spcBef>
                          <a:spcPts val="0"/>
                        </a:spcBef>
                        <a:spcAft>
                          <a:spcPts val="0"/>
                        </a:spcAft>
                        <a:buFont typeface="Wingdings" panose="05000000000000000000" pitchFamily="2" charset="2"/>
                        <a:buChar char=""/>
                      </a:pPr>
                      <a:r>
                        <a:rPr lang="en-GB" sz="1000" kern="100" dirty="0">
                          <a:effectLst/>
                          <a:latin typeface="Roboto" panose="02000000000000000000" pitchFamily="2" charset="0"/>
                          <a:ea typeface="Roboto" panose="02000000000000000000" pitchFamily="2" charset="0"/>
                          <a:cs typeface="Roboto" panose="02000000000000000000" pitchFamily="2" charset="0"/>
                        </a:rPr>
                        <a:t>Front-end development and design</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just">
                        <a:lnSpc>
                          <a:spcPct val="150000"/>
                        </a:lnSpc>
                        <a:spcBef>
                          <a:spcPts val="0"/>
                        </a:spcBef>
                        <a:spcAft>
                          <a:spcPts val="0"/>
                        </a:spcAft>
                        <a:buFont typeface="Wingdings" panose="05000000000000000000" pitchFamily="2" charset="2"/>
                        <a:buChar char=""/>
                      </a:pPr>
                      <a:r>
                        <a:rPr lang="en-GB" sz="1000" kern="100" dirty="0">
                          <a:effectLst/>
                          <a:latin typeface="Roboto" panose="02000000000000000000" pitchFamily="2" charset="0"/>
                          <a:ea typeface="Roboto" panose="02000000000000000000" pitchFamily="2" charset="0"/>
                          <a:cs typeface="Roboto" panose="02000000000000000000" pitchFamily="2" charset="0"/>
                        </a:rPr>
                        <a:t>Database integration and back-end development</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just">
                        <a:lnSpc>
                          <a:spcPct val="150000"/>
                        </a:lnSpc>
                        <a:spcBef>
                          <a:spcPts val="0"/>
                        </a:spcBef>
                        <a:spcAft>
                          <a:spcPts val="0"/>
                        </a:spcAft>
                        <a:buFont typeface="Wingdings" panose="05000000000000000000" pitchFamily="2" charset="2"/>
                        <a:buChar char=""/>
                      </a:pPr>
                      <a:r>
                        <a:rPr lang="en-GB" sz="1000" kern="100" dirty="0">
                          <a:effectLst/>
                          <a:latin typeface="Roboto" panose="02000000000000000000" pitchFamily="2" charset="0"/>
                          <a:ea typeface="Roboto" panose="02000000000000000000" pitchFamily="2" charset="0"/>
                          <a:cs typeface="Roboto" panose="02000000000000000000" pitchFamily="2" charset="0"/>
                        </a:rPr>
                        <a:t>Integration with third-party services (for example, payment gateways and shipping companies)</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just">
                        <a:lnSpc>
                          <a:spcPct val="150000"/>
                        </a:lnSpc>
                        <a:spcBef>
                          <a:spcPts val="0"/>
                        </a:spcBef>
                        <a:spcAft>
                          <a:spcPts val="0"/>
                        </a:spcAft>
                        <a:buFont typeface="Wingdings" panose="05000000000000000000" pitchFamily="2" charset="2"/>
                        <a:buChar char=""/>
                      </a:pPr>
                      <a:r>
                        <a:rPr lang="en-GB" sz="1000" kern="100" dirty="0">
                          <a:effectLst/>
                          <a:latin typeface="Roboto" panose="02000000000000000000" pitchFamily="2" charset="0"/>
                          <a:ea typeface="Roboto" panose="02000000000000000000" pitchFamily="2" charset="0"/>
                          <a:cs typeface="Roboto" panose="02000000000000000000" pitchFamily="2" charset="0"/>
                        </a:rPr>
                        <a:t>Testing and quality control</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just">
                        <a:lnSpc>
                          <a:spcPct val="150000"/>
                        </a:lnSpc>
                        <a:spcBef>
                          <a:spcPts val="0"/>
                        </a:spcBef>
                        <a:spcAft>
                          <a:spcPts val="0"/>
                        </a:spcAft>
                        <a:buFont typeface="Wingdings" panose="05000000000000000000" pitchFamily="2" charset="2"/>
                        <a:buChar char=""/>
                      </a:pPr>
                      <a:r>
                        <a:rPr lang="en-GB" sz="1000" kern="100" dirty="0">
                          <a:effectLst/>
                          <a:latin typeface="Roboto" panose="02000000000000000000" pitchFamily="2" charset="0"/>
                          <a:ea typeface="Roboto" panose="02000000000000000000" pitchFamily="2" charset="0"/>
                          <a:cs typeface="Roboto" panose="02000000000000000000" pitchFamily="2" charset="0"/>
                        </a:rPr>
                        <a:t>Initial content generation (for example, product data, photos, and descriptions)</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just">
                        <a:lnSpc>
                          <a:spcPct val="150000"/>
                        </a:lnSpc>
                        <a:spcBef>
                          <a:spcPts val="0"/>
                        </a:spcBef>
                        <a:spcAft>
                          <a:spcPts val="0"/>
                        </a:spcAft>
                        <a:buFont typeface="Wingdings" panose="05000000000000000000" pitchFamily="2" charset="2"/>
                        <a:buChar char=""/>
                      </a:pPr>
                      <a:r>
                        <a:rPr lang="en-GB" sz="1000" kern="100" dirty="0">
                          <a:effectLst/>
                          <a:latin typeface="Roboto" panose="02000000000000000000" pitchFamily="2" charset="0"/>
                          <a:ea typeface="Roboto" panose="02000000000000000000" pitchFamily="2" charset="0"/>
                          <a:cs typeface="Roboto" panose="02000000000000000000" pitchFamily="2" charset="0"/>
                        </a:rPr>
                        <a:t>Website administration training and documentation</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txBody>
                  <a:tcPr marL="38553" marR="38553" marT="0" marB="0"/>
                </a:tc>
                <a:extLst>
                  <a:ext uri="{0D108BD9-81ED-4DB2-BD59-A6C34878D82A}">
                    <a16:rowId xmlns:a16="http://schemas.microsoft.com/office/drawing/2014/main" val="717812366"/>
                  </a:ext>
                </a:extLst>
              </a:tr>
              <a:tr h="531482">
                <a:tc>
                  <a:txBody>
                    <a:bodyPr/>
                    <a:lstStyle/>
                    <a:p>
                      <a:pPr marL="0" marR="0" algn="just">
                        <a:lnSpc>
                          <a:spcPct val="150000"/>
                        </a:lnSpc>
                        <a:spcBef>
                          <a:spcPts val="0"/>
                        </a:spcBef>
                        <a:spcAft>
                          <a:spcPts val="0"/>
                        </a:spcAft>
                      </a:pPr>
                      <a:r>
                        <a:rPr lang="en-GB" sz="1000" kern="100">
                          <a:effectLst/>
                          <a:latin typeface="Roboto" panose="02000000000000000000" pitchFamily="2" charset="0"/>
                          <a:ea typeface="Roboto" panose="02000000000000000000" pitchFamily="2" charset="0"/>
                          <a:cs typeface="Roboto" panose="02000000000000000000" pitchFamily="2" charset="0"/>
                        </a:rPr>
                        <a:t>Out of scope</a:t>
                      </a:r>
                      <a:endParaRPr lang="en-US" sz="1000" kern="100">
                        <a:effectLst/>
                        <a:latin typeface="Roboto" panose="02000000000000000000" pitchFamily="2" charset="0"/>
                        <a:ea typeface="Roboto" panose="02000000000000000000" pitchFamily="2" charset="0"/>
                        <a:cs typeface="Roboto" panose="02000000000000000000" pitchFamily="2" charset="0"/>
                      </a:endParaRPr>
                    </a:p>
                  </a:txBody>
                  <a:tcPr marL="38553" marR="38553" marT="0" marB="0"/>
                </a:tc>
                <a:tc>
                  <a:txBody>
                    <a:bodyPr/>
                    <a:lstStyle/>
                    <a:p>
                      <a:pPr marL="342900" marR="0" lvl="0" indent="-342900" algn="just">
                        <a:lnSpc>
                          <a:spcPct val="150000"/>
                        </a:lnSpc>
                        <a:spcBef>
                          <a:spcPts val="0"/>
                        </a:spcBef>
                        <a:spcAft>
                          <a:spcPts val="0"/>
                        </a:spcAft>
                        <a:buFont typeface="Wingdings" panose="05000000000000000000" pitchFamily="2" charset="2"/>
                        <a:buChar char=""/>
                      </a:pPr>
                      <a:r>
                        <a:rPr lang="en-GB" sz="1000" kern="100" dirty="0">
                          <a:effectLst/>
                          <a:latin typeface="Roboto" panose="02000000000000000000" pitchFamily="2" charset="0"/>
                          <a:ea typeface="Roboto" panose="02000000000000000000" pitchFamily="2" charset="0"/>
                          <a:cs typeface="Roboto" panose="02000000000000000000" pitchFamily="2" charset="0"/>
                        </a:rPr>
                        <a:t>Creation of the mobile application. </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just">
                        <a:lnSpc>
                          <a:spcPct val="150000"/>
                        </a:lnSpc>
                        <a:spcBef>
                          <a:spcPts val="0"/>
                        </a:spcBef>
                        <a:spcAft>
                          <a:spcPts val="0"/>
                        </a:spcAft>
                        <a:buFont typeface="Wingdings" panose="05000000000000000000" pitchFamily="2" charset="2"/>
                        <a:buChar char=""/>
                      </a:pPr>
                      <a:r>
                        <a:rPr lang="en-GB" sz="1000" kern="100" dirty="0">
                          <a:effectLst/>
                          <a:latin typeface="Roboto" panose="02000000000000000000" pitchFamily="2" charset="0"/>
                          <a:ea typeface="Roboto" panose="02000000000000000000" pitchFamily="2" charset="0"/>
                          <a:cs typeface="Roboto" panose="02000000000000000000" pitchFamily="2" charset="0"/>
                        </a:rPr>
                        <a:t>Maintenance of the Website. </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just">
                        <a:lnSpc>
                          <a:spcPct val="150000"/>
                        </a:lnSpc>
                        <a:spcBef>
                          <a:spcPts val="0"/>
                        </a:spcBef>
                        <a:spcAft>
                          <a:spcPts val="0"/>
                        </a:spcAft>
                        <a:buFont typeface="Wingdings" panose="05000000000000000000" pitchFamily="2" charset="2"/>
                        <a:buChar char=""/>
                      </a:pPr>
                      <a:r>
                        <a:rPr lang="en-GB" sz="1000" kern="100" dirty="0">
                          <a:effectLst/>
                          <a:latin typeface="Roboto" panose="02000000000000000000" pitchFamily="2" charset="0"/>
                          <a:ea typeface="Roboto" panose="02000000000000000000" pitchFamily="2" charset="0"/>
                          <a:cs typeface="Roboto" panose="02000000000000000000" pitchFamily="2" charset="0"/>
                        </a:rPr>
                        <a:t>Integration with internal systems that are not identified.</a:t>
                      </a:r>
                    </a:p>
                    <a:p>
                      <a:pPr marL="342900" marR="0" lvl="0" indent="-342900" algn="just">
                        <a:lnSpc>
                          <a:spcPct val="150000"/>
                        </a:lnSpc>
                        <a:spcBef>
                          <a:spcPts val="0"/>
                        </a:spcBef>
                        <a:spcAft>
                          <a:spcPts val="0"/>
                        </a:spcAft>
                        <a:buFont typeface="Wingdings" panose="05000000000000000000" pitchFamily="2" charset="2"/>
                        <a:buChar char=""/>
                      </a:pPr>
                      <a:endParaRPr lang="en-US" sz="1000" kern="100" dirty="0">
                        <a:effectLst/>
                        <a:latin typeface="Roboto" panose="02000000000000000000" pitchFamily="2" charset="0"/>
                        <a:ea typeface="Roboto" panose="02000000000000000000" pitchFamily="2" charset="0"/>
                        <a:cs typeface="Roboto" panose="02000000000000000000" pitchFamily="2" charset="0"/>
                      </a:endParaRPr>
                    </a:p>
                  </a:txBody>
                  <a:tcPr marL="38553" marR="38553" marT="0" marB="0"/>
                </a:tc>
                <a:extLst>
                  <a:ext uri="{0D108BD9-81ED-4DB2-BD59-A6C34878D82A}">
                    <a16:rowId xmlns:a16="http://schemas.microsoft.com/office/drawing/2014/main" val="793138469"/>
                  </a:ext>
                </a:extLst>
              </a:tr>
              <a:tr h="690200">
                <a:tc>
                  <a:txBody>
                    <a:bodyPr/>
                    <a:lstStyle/>
                    <a:p>
                      <a:pPr marL="0" marR="0" algn="just">
                        <a:lnSpc>
                          <a:spcPct val="150000"/>
                        </a:lnSpc>
                        <a:spcBef>
                          <a:spcPts val="0"/>
                        </a:spcBef>
                        <a:spcAft>
                          <a:spcPts val="0"/>
                        </a:spcAft>
                      </a:pPr>
                      <a:r>
                        <a:rPr lang="en-GB" sz="1000" kern="100">
                          <a:effectLst/>
                          <a:latin typeface="Roboto" panose="02000000000000000000" pitchFamily="2" charset="0"/>
                          <a:ea typeface="Roboto" panose="02000000000000000000" pitchFamily="2" charset="0"/>
                          <a:cs typeface="Roboto" panose="02000000000000000000" pitchFamily="2" charset="0"/>
                        </a:rPr>
                        <a:t>Deliverables</a:t>
                      </a:r>
                      <a:endParaRPr lang="en-US" sz="1000" kern="100">
                        <a:effectLst/>
                        <a:latin typeface="Roboto" panose="02000000000000000000" pitchFamily="2" charset="0"/>
                        <a:ea typeface="Roboto" panose="02000000000000000000" pitchFamily="2" charset="0"/>
                        <a:cs typeface="Roboto" panose="02000000000000000000" pitchFamily="2" charset="0"/>
                      </a:endParaRPr>
                    </a:p>
                  </a:txBody>
                  <a:tcPr marL="38553" marR="38553" marT="0" marB="0"/>
                </a:tc>
                <a:tc>
                  <a:txBody>
                    <a:bodyPr/>
                    <a:lstStyle/>
                    <a:p>
                      <a:pPr marL="342900" marR="0" lvl="0" indent="-342900" algn="just">
                        <a:lnSpc>
                          <a:spcPct val="150000"/>
                        </a:lnSpc>
                        <a:spcBef>
                          <a:spcPts val="0"/>
                        </a:spcBef>
                        <a:spcAft>
                          <a:spcPts val="0"/>
                        </a:spcAft>
                        <a:buFont typeface="Wingdings" panose="05000000000000000000" pitchFamily="2" charset="2"/>
                        <a:buChar char=""/>
                      </a:pPr>
                      <a:r>
                        <a:rPr lang="en-GB" sz="1000" kern="100" dirty="0">
                          <a:effectLst/>
                          <a:latin typeface="Roboto" panose="02000000000000000000" pitchFamily="2" charset="0"/>
                          <a:ea typeface="Roboto" panose="02000000000000000000" pitchFamily="2" charset="0"/>
                          <a:cs typeface="Roboto" panose="02000000000000000000" pitchFamily="2" charset="0"/>
                        </a:rPr>
                        <a:t>A fully developed e-commerce website that has an appealing and user-friendly user interface.</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just">
                        <a:lnSpc>
                          <a:spcPct val="150000"/>
                        </a:lnSpc>
                        <a:spcBef>
                          <a:spcPts val="0"/>
                        </a:spcBef>
                        <a:spcAft>
                          <a:spcPts val="0"/>
                        </a:spcAft>
                        <a:buFont typeface="Wingdings" panose="05000000000000000000" pitchFamily="2" charset="2"/>
                        <a:buChar char=""/>
                      </a:pPr>
                      <a:r>
                        <a:rPr lang="en-GB" sz="1000" kern="100" dirty="0">
                          <a:effectLst/>
                          <a:latin typeface="Roboto" panose="02000000000000000000" pitchFamily="2" charset="0"/>
                          <a:ea typeface="Roboto" panose="02000000000000000000" pitchFamily="2" charset="0"/>
                          <a:cs typeface="Roboto" panose="02000000000000000000" pitchFamily="2" charset="0"/>
                        </a:rPr>
                        <a:t>Integrated with third-party services that include payment gateways, and other related systems.</a:t>
                      </a:r>
                      <a:endParaRPr lang="en-US" sz="1000" kern="100" dirty="0">
                        <a:effectLst/>
                        <a:latin typeface="Roboto" panose="02000000000000000000" pitchFamily="2" charset="0"/>
                        <a:ea typeface="Roboto" panose="02000000000000000000" pitchFamily="2" charset="0"/>
                        <a:cs typeface="Roboto" panose="02000000000000000000" pitchFamily="2" charset="0"/>
                      </a:endParaRPr>
                    </a:p>
                  </a:txBody>
                  <a:tcPr marL="38553" marR="38553" marT="0" marB="0"/>
                </a:tc>
                <a:extLst>
                  <a:ext uri="{0D108BD9-81ED-4DB2-BD59-A6C34878D82A}">
                    <a16:rowId xmlns:a16="http://schemas.microsoft.com/office/drawing/2014/main" val="4265794193"/>
                  </a:ext>
                </a:extLst>
              </a:tr>
            </a:tbl>
          </a:graphicData>
        </a:graphic>
      </p:graphicFrame>
      <p:pic>
        <p:nvPicPr>
          <p:cNvPr id="5" name="Picture 2" descr="Coronavirus Update">
            <a:extLst>
              <a:ext uri="{FF2B5EF4-FFF2-40B4-BE49-F238E27FC236}">
                <a16:creationId xmlns:a16="http://schemas.microsoft.com/office/drawing/2014/main" id="{E3FCD21C-3EAB-A8D8-A391-8F38B534E6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330" y="7230"/>
            <a:ext cx="1620417" cy="643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781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CA5976-5BB4-8C9E-82E9-EDD3D8588F69}"/>
              </a:ext>
            </a:extLst>
          </p:cNvPr>
          <p:cNvSpPr>
            <a:spLocks noGrp="1"/>
          </p:cNvSpPr>
          <p:nvPr>
            <p:ph type="title"/>
          </p:nvPr>
        </p:nvSpPr>
        <p:spPr/>
        <p:txBody>
          <a:bodyPr/>
          <a:lstStyle/>
          <a:p>
            <a:r>
              <a:rPr lang="en-GB" dirty="0"/>
              <a:t>Schedule Plan</a:t>
            </a:r>
          </a:p>
        </p:txBody>
      </p:sp>
      <p:pic>
        <p:nvPicPr>
          <p:cNvPr id="2" name="Picture 1">
            <a:extLst>
              <a:ext uri="{FF2B5EF4-FFF2-40B4-BE49-F238E27FC236}">
                <a16:creationId xmlns:a16="http://schemas.microsoft.com/office/drawing/2014/main" id="{EFCF860B-5B50-AC90-4F87-276B7B89D1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806" y="1240254"/>
            <a:ext cx="8702387" cy="3366596"/>
          </a:xfrm>
          <a:prstGeom prst="rect">
            <a:avLst/>
          </a:prstGeom>
          <a:noFill/>
          <a:ln>
            <a:noFill/>
          </a:ln>
        </p:spPr>
      </p:pic>
      <p:pic>
        <p:nvPicPr>
          <p:cNvPr id="5" name="Picture 2" descr="Coronavirus Update">
            <a:extLst>
              <a:ext uri="{FF2B5EF4-FFF2-40B4-BE49-F238E27FC236}">
                <a16:creationId xmlns:a16="http://schemas.microsoft.com/office/drawing/2014/main" id="{8165ACB2-BBA4-CA4D-1DDF-8901CD5B63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448" y="7230"/>
            <a:ext cx="1638300" cy="117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14114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Savon">
  <a:themeElements>
    <a:clrScheme name="Savon">
      <a:dk1>
        <a:sysClr val="windowText" lastClr="000000"/>
      </a:dk1>
      <a:lt1>
        <a:sysClr val="window" lastClr="FFFFFF"/>
      </a:lt1>
      <a:dk2>
        <a:srgbClr val="736059"/>
      </a:dk2>
      <a:lt2>
        <a:srgbClr val="E7E0C7"/>
      </a:lt2>
      <a:accent1>
        <a:srgbClr val="92B0C8"/>
      </a:accent1>
      <a:accent2>
        <a:srgbClr val="E37C3D"/>
      </a:accent2>
      <a:accent3>
        <a:srgbClr val="A5AB81"/>
      </a:accent3>
      <a:accent4>
        <a:srgbClr val="E9B635"/>
      </a:accent4>
      <a:accent5>
        <a:srgbClr val="7BA79D"/>
      </a:accent5>
      <a:accent6>
        <a:srgbClr val="968C8C"/>
      </a:accent6>
      <a:hlink>
        <a:srgbClr val="F7A115"/>
      </a:hlink>
      <a:folHlink>
        <a:srgbClr val="969696"/>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3F20CFC1-E34F-405B-AA49-5BE0E194F1B3}"/>
    </a:ext>
  </a:extLst>
</a:theme>
</file>

<file path=ppt/theme/theme4.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5.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043FD1B608BCC4CB3C4FFC3F657DC72" ma:contentTypeVersion="3" ma:contentTypeDescription="Create a new document." ma:contentTypeScope="" ma:versionID="61f1f3e3d21f95d637382ba0c9539ac6">
  <xsd:schema xmlns:xsd="http://www.w3.org/2001/XMLSchema" xmlns:xs="http://www.w3.org/2001/XMLSchema" xmlns:p="http://schemas.microsoft.com/office/2006/metadata/properties" xmlns:ns3="9a935e7a-c76e-41e9-a8e4-e6ea9ad781b8" targetNamespace="http://schemas.microsoft.com/office/2006/metadata/properties" ma:root="true" ma:fieldsID="fbee7c58983c243ca4a3809f9f92e7ed" ns3:_="">
    <xsd:import namespace="9a935e7a-c76e-41e9-a8e4-e6ea9ad781b8"/>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935e7a-c76e-41e9-a8e4-e6ea9ad781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B59D686-6E7A-4F45-ABA2-71B6AE5D14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935e7a-c76e-41e9-a8e4-e6ea9ad781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2D3AAEB-2F11-446D-9C8C-4DC16679C614}">
  <ds:schemaRefs>
    <ds:schemaRef ds:uri="http://schemas.microsoft.com/sharepoint/v3/contenttype/forms"/>
  </ds:schemaRefs>
</ds:datastoreItem>
</file>

<file path=customXml/itemProps3.xml><?xml version="1.0" encoding="utf-8"?>
<ds:datastoreItem xmlns:ds="http://schemas.openxmlformats.org/officeDocument/2006/customXml" ds:itemID="{8DCF846B-A997-4473-AE87-B50EF0069732}">
  <ds:schemaRefs>
    <ds:schemaRef ds:uri="http://purl.org/dc/terms/"/>
    <ds:schemaRef ds:uri="http://schemas.microsoft.com/office/2006/metadata/properties"/>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9a935e7a-c76e-41e9-a8e4-e6ea9ad781b8"/>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TM02900769[[fn=Retrospect]]</Template>
  <TotalTime>2416</TotalTime>
  <Words>5556</Words>
  <Application>Microsoft Office PowerPoint</Application>
  <PresentationFormat>On-screen Show (16:9)</PresentationFormat>
  <Paragraphs>507</Paragraphs>
  <Slides>30</Slides>
  <Notes>26</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30</vt:i4>
      </vt:variant>
    </vt:vector>
  </HeadingPairs>
  <TitlesOfParts>
    <vt:vector size="51" baseType="lpstr">
      <vt:lpstr>Century Gothic</vt:lpstr>
      <vt:lpstr>Wingdings 3</vt:lpstr>
      <vt:lpstr>Wingdings 2</vt:lpstr>
      <vt:lpstr>Tw Cen MT Condensed</vt:lpstr>
      <vt:lpstr>Arial</vt:lpstr>
      <vt:lpstr>Fira Sans Extra Condensed Medium</vt:lpstr>
      <vt:lpstr>Garamond</vt:lpstr>
      <vt:lpstr>Roboto</vt:lpstr>
      <vt:lpstr>Times New Roman</vt:lpstr>
      <vt:lpstr>Söhne</vt:lpstr>
      <vt:lpstr>Tw Cen MT</vt:lpstr>
      <vt:lpstr>Gill Sans MT</vt:lpstr>
      <vt:lpstr>Calibri</vt:lpstr>
      <vt:lpstr>Calibri Light</vt:lpstr>
      <vt:lpstr>Wingdings</vt:lpstr>
      <vt:lpstr>Retrospect</vt:lpstr>
      <vt:lpstr>Ion Boardroom</vt:lpstr>
      <vt:lpstr>Savon</vt:lpstr>
      <vt:lpstr>Dividend</vt:lpstr>
      <vt:lpstr>Integral</vt:lpstr>
      <vt:lpstr>Office Theme</vt:lpstr>
      <vt:lpstr>Project Management </vt:lpstr>
      <vt:lpstr>Abhinav Singh Voria</vt:lpstr>
      <vt:lpstr> ShopEease: Navigate with ease </vt:lpstr>
      <vt:lpstr>Problem</vt:lpstr>
      <vt:lpstr>Goals &amp; Objective  </vt:lpstr>
      <vt:lpstr>Teams for the project.</vt:lpstr>
      <vt:lpstr>Work Breakdown Structure (WBS):</vt:lpstr>
      <vt:lpstr>Scope of the project </vt:lpstr>
      <vt:lpstr>Schedule Plan</vt:lpstr>
      <vt:lpstr>Project Budget</vt:lpstr>
      <vt:lpstr>Agile Roles in ShopEase</vt:lpstr>
      <vt:lpstr>Scrum for ShopeEase Website Development</vt:lpstr>
      <vt:lpstr>Progress tracking: Kanban for ShopeEase </vt:lpstr>
      <vt:lpstr>PowerPoint Presentation</vt:lpstr>
      <vt:lpstr>Data Insights</vt:lpstr>
      <vt:lpstr>Solution Development Team Management in ShopEase Website Development</vt:lpstr>
      <vt:lpstr>Tools for Collaboration</vt:lpstr>
      <vt:lpstr>Teamwork and Issue Resolution</vt:lpstr>
      <vt:lpstr>Communication Plan</vt:lpstr>
      <vt:lpstr>Regular Status Reports</vt:lpstr>
      <vt:lpstr>Incorporating and Gathering Feedback</vt:lpstr>
      <vt:lpstr>Stakeholder Meetings</vt:lpstr>
      <vt:lpstr>PowerPoint Presentation</vt:lpstr>
      <vt:lpstr>Achievement tracking</vt:lpstr>
      <vt:lpstr>Agile Techniques for Requirement Prioritisation</vt:lpstr>
      <vt:lpstr>Identifying Risks</vt:lpstr>
      <vt:lpstr>Future Roadmap</vt:lpstr>
      <vt:lpstr>Stakeholder analysis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Management</dc:title>
  <dc:creator>R V</dc:creator>
  <cp:lastModifiedBy>Abhinav Singh Voria</cp:lastModifiedBy>
  <cp:revision>6</cp:revision>
  <dcterms:modified xsi:type="dcterms:W3CDTF">2023-08-11T20:41:13Z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0x0101004043FD1B608BCC4CB3C4FFC3F657DC72</vt:lpwstr>
  </property>
</Properties>
</file>